
<file path=[Content_Types].xml><?xml version="1.0" encoding="utf-8"?>
<Types xmlns="http://schemas.openxmlformats.org/package/2006/content-types">
  <Default Extension="fntdata" ContentType="application/x-fontdata"/>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5"/>
  </p:notesMasterIdLst>
  <p:sldIdLst>
    <p:sldId id="256" r:id="rId2"/>
    <p:sldId id="257" r:id="rId3"/>
    <p:sldId id="258" r:id="rId4"/>
    <p:sldId id="259" r:id="rId5"/>
    <p:sldId id="261" r:id="rId6"/>
    <p:sldId id="262" r:id="rId7"/>
    <p:sldId id="263" r:id="rId8"/>
    <p:sldId id="264" r:id="rId9"/>
    <p:sldId id="271" r:id="rId10"/>
    <p:sldId id="267" r:id="rId11"/>
    <p:sldId id="268" r:id="rId12"/>
    <p:sldId id="269" r:id="rId13"/>
    <p:sldId id="270" r:id="rId14"/>
  </p:sldIdLst>
  <p:sldSz cx="12192000" cy="6858000"/>
  <p:notesSz cx="6858000" cy="9144000"/>
  <p:embeddedFontLst>
    <p:embeddedFont>
      <p:font typeface="Arial Black" panose="020B0A04020102020204" pitchFamily="34" charset="0"/>
      <p:regular r:id="rId16"/>
      <p:bold r:id="rId17"/>
    </p:embeddedFont>
    <p:embeddedFont>
      <p:font typeface="Calibri" panose="020F0502020204030204" pitchFamily="34" charset="0"/>
      <p:regular r:id="rId18"/>
      <p:bold r:id="rId19"/>
      <p:italic r:id="rId20"/>
      <p:boldItalic r:id="rId21"/>
    </p:embeddedFont>
    <p:embeddedFont>
      <p:font typeface="Century Gothic" panose="020B0502020202020204" pitchFamily="34" charset="0"/>
      <p:regular r:id="rId22"/>
      <p:bold r:id="rId23"/>
      <p:italic r:id="rId24"/>
      <p:boldItalic r:id="rId2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28" roundtripDataSignature="AMtx7miIdWuSE3t7wmmnM/k5PiRP2JCGd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7" d="100"/>
          <a:sy n="87" d="100"/>
        </p:scale>
        <p:origin x="274"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font" Target="fonts/font10.fntdata"/><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9.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font" Target="fonts/font8.fntdata"/><Relationship Id="rId28" Type="http://customschemas.google.com/relationships/presentationmetadata" Target="metadata"/><Relationship Id="rId10" Type="http://schemas.openxmlformats.org/officeDocument/2006/relationships/slide" Target="slides/slide9.xml"/><Relationship Id="rId19" Type="http://schemas.openxmlformats.org/officeDocument/2006/relationships/font" Target="fonts/font4.fntdata"/><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8" name="Google Shape;118;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9" name="Google Shape;199;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5" name="Google Shape;205;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1" name="Google Shape;211;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4" name="Google Shape;124;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0" name="Google Shape;130;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6" name="Google Shape;136;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9" name="Google Shape;149;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5" name="Google Shape;155;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5" name="Google Shape;165;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1" name="Google Shape;171;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3" name="Google Shape;193;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Quote">
  <p:cSld name="Quote">
    <p:bg>
      <p:bgPr>
        <a:solidFill>
          <a:schemeClr val="lt1"/>
        </a:solidFill>
        <a:effectLst/>
      </p:bgPr>
    </p:bg>
    <p:spTree>
      <p:nvGrpSpPr>
        <p:cNvPr id="1" name="Shape 12"/>
        <p:cNvGrpSpPr/>
        <p:nvPr/>
      </p:nvGrpSpPr>
      <p:grpSpPr>
        <a:xfrm>
          <a:off x="0" y="0"/>
          <a:ext cx="0" cy="0"/>
          <a:chOff x="0" y="0"/>
          <a:chExt cx="0" cy="0"/>
        </a:xfrm>
      </p:grpSpPr>
      <p:sp>
        <p:nvSpPr>
          <p:cNvPr id="13" name="Google Shape;13;p17"/>
          <p:cNvSpPr txBox="1">
            <a:spLocks noGrp="1"/>
          </p:cNvSpPr>
          <p:nvPr>
            <p:ph type="dt" idx="10"/>
          </p:nvPr>
        </p:nvSpPr>
        <p:spPr>
          <a:xfrm>
            <a:off x="8218426" y="6446838"/>
            <a:ext cx="258485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 name="Google Shape;14;p17"/>
          <p:cNvSpPr txBox="1">
            <a:spLocks noGrp="1"/>
          </p:cNvSpPr>
          <p:nvPr>
            <p:ph type="ftr" idx="11"/>
          </p:nvPr>
        </p:nvSpPr>
        <p:spPr>
          <a:xfrm>
            <a:off x="1097279" y="6446838"/>
            <a:ext cx="681826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 name="Google Shape;15;p17"/>
          <p:cNvSpPr txBox="1">
            <a:spLocks noGrp="1"/>
          </p:cNvSpPr>
          <p:nvPr>
            <p:ph type="sldNum" idx="12"/>
          </p:nvPr>
        </p:nvSpPr>
        <p:spPr>
          <a:xfrm>
            <a:off x="10993582" y="6446838"/>
            <a:ext cx="780010" cy="365125"/>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
        <p:nvSpPr>
          <p:cNvPr id="16" name="Google Shape;16;p17"/>
          <p:cNvSpPr/>
          <p:nvPr/>
        </p:nvSpPr>
        <p:spPr>
          <a:xfrm flipH="1">
            <a:off x="0" y="0"/>
            <a:ext cx="12192000" cy="6858000"/>
          </a:xfrm>
          <a:prstGeom prst="rect">
            <a:avLst/>
          </a:prstGeom>
          <a:solidFill>
            <a:schemeClr val="accent4"/>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1600" b="0" i="0" u="none" strike="noStrike" cap="none">
              <a:solidFill>
                <a:schemeClr val="dk1"/>
              </a:solidFill>
              <a:latin typeface="Century Gothic"/>
              <a:ea typeface="Century Gothic"/>
              <a:cs typeface="Century Gothic"/>
              <a:sym typeface="Century Gothic"/>
            </a:endParaRPr>
          </a:p>
        </p:txBody>
      </p:sp>
      <p:sp>
        <p:nvSpPr>
          <p:cNvPr id="17" name="Google Shape;17;p17"/>
          <p:cNvSpPr/>
          <p:nvPr/>
        </p:nvSpPr>
        <p:spPr>
          <a:xfrm>
            <a:off x="635000" y="633875"/>
            <a:ext cx="10922000" cy="5590250"/>
          </a:xfrm>
          <a:prstGeom prst="rect">
            <a:avLst/>
          </a:prstGeom>
          <a:solidFill>
            <a:srgbClr val="F6F9FF"/>
          </a:solidFill>
          <a:ln>
            <a:noFill/>
          </a:ln>
          <a:effectLst>
            <a:outerShdw blurRad="254000" dist="25400" dir="2700000" rotWithShape="0">
              <a:srgbClr val="1F2125">
                <a:alpha val="14901"/>
              </a:srgbClr>
            </a:outerShdw>
          </a:effectLst>
        </p:spPr>
        <p:txBody>
          <a:bodyPr spcFirstLastPara="1" wrap="square" lIns="0" tIns="0" rIns="0" bIns="0" anchor="ctr" anchorCtr="0">
            <a:noAutofit/>
          </a:bodyPr>
          <a:lstStyle/>
          <a:p>
            <a:pPr marL="0" marR="0" lvl="0" indent="0" algn="l" rtl="0">
              <a:spcBef>
                <a:spcPts val="0"/>
              </a:spcBef>
              <a:spcAft>
                <a:spcPts val="0"/>
              </a:spcAft>
              <a:buNone/>
            </a:pPr>
            <a:endParaRPr sz="1600" b="0" i="0" u="none" strike="noStrike" cap="none">
              <a:solidFill>
                <a:schemeClr val="dk1"/>
              </a:solidFill>
              <a:latin typeface="Century Gothic"/>
              <a:ea typeface="Century Gothic"/>
              <a:cs typeface="Century Gothic"/>
              <a:sym typeface="Century Gothic"/>
            </a:endParaRPr>
          </a:p>
        </p:txBody>
      </p:sp>
      <p:cxnSp>
        <p:nvCxnSpPr>
          <p:cNvPr id="18" name="Google Shape;18;p17"/>
          <p:cNvCxnSpPr/>
          <p:nvPr/>
        </p:nvCxnSpPr>
        <p:spPr>
          <a:xfrm>
            <a:off x="6818393" y="999565"/>
            <a:ext cx="0" cy="4858871"/>
          </a:xfrm>
          <a:prstGeom prst="straightConnector1">
            <a:avLst/>
          </a:prstGeom>
          <a:noFill/>
          <a:ln w="12700" cap="flat" cmpd="sng">
            <a:solidFill>
              <a:schemeClr val="dk1"/>
            </a:solidFill>
            <a:prstDash val="solid"/>
            <a:round/>
            <a:headEnd type="none" w="sm" len="sm"/>
            <a:tailEnd type="none" w="sm" len="sm"/>
          </a:ln>
        </p:spPr>
      </p:cxnSp>
      <p:sp>
        <p:nvSpPr>
          <p:cNvPr id="19" name="Google Shape;19;p17"/>
          <p:cNvSpPr txBox="1">
            <a:spLocks noGrp="1"/>
          </p:cNvSpPr>
          <p:nvPr>
            <p:ph type="title"/>
          </p:nvPr>
        </p:nvSpPr>
        <p:spPr>
          <a:xfrm>
            <a:off x="635000" y="3135207"/>
            <a:ext cx="5460992" cy="587584"/>
          </a:xfrm>
          <a:prstGeom prst="rect">
            <a:avLst/>
          </a:prstGeom>
          <a:noFill/>
          <a:ln>
            <a:noFill/>
          </a:ln>
        </p:spPr>
        <p:txBody>
          <a:bodyPr spcFirstLastPara="1" wrap="square" lIns="91425" tIns="45700" rIns="91425" bIns="45700" anchor="ctr" anchorCtr="0">
            <a:noAutofit/>
          </a:bodyPr>
          <a:lstStyle>
            <a:lvl1pPr lvl="0" algn="r">
              <a:lnSpc>
                <a:spcPct val="90000"/>
              </a:lnSpc>
              <a:spcBef>
                <a:spcPts val="0"/>
              </a:spcBef>
              <a:spcAft>
                <a:spcPts val="0"/>
              </a:spcAft>
              <a:buClr>
                <a:srgbClr val="3F3F3F"/>
              </a:buClr>
              <a:buSzPts val="4800"/>
              <a:buFont typeface="Century Gothic"/>
              <a:buNone/>
              <a:defRPr sz="48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 name="Google Shape;20;p17"/>
          <p:cNvSpPr txBox="1">
            <a:spLocks noGrp="1"/>
          </p:cNvSpPr>
          <p:nvPr>
            <p:ph type="body" idx="1"/>
          </p:nvPr>
        </p:nvSpPr>
        <p:spPr>
          <a:xfrm>
            <a:off x="7540794" y="831286"/>
            <a:ext cx="4016206" cy="5195425"/>
          </a:xfrm>
          <a:prstGeom prst="rect">
            <a:avLst/>
          </a:prstGeom>
          <a:noFill/>
          <a:ln>
            <a:noFill/>
          </a:ln>
        </p:spPr>
        <p:txBody>
          <a:bodyPr spcFirstLastPara="1" wrap="square" lIns="0" tIns="45700" rIns="0" bIns="45700" anchor="ctr" anchorCtr="0">
            <a:normAutofit/>
          </a:bodyPr>
          <a:lstStyle>
            <a:lvl1pPr marL="457200" lvl="0" indent="-330200" algn="l">
              <a:lnSpc>
                <a:spcPct val="100000"/>
              </a:lnSpc>
              <a:spcBef>
                <a:spcPts val="1200"/>
              </a:spcBef>
              <a:spcAft>
                <a:spcPts val="0"/>
              </a:spcAft>
              <a:buClr>
                <a:schemeClr val="dk1"/>
              </a:buClr>
              <a:buSzPts val="1600"/>
              <a:buFont typeface="Century Gothic"/>
              <a:buAutoNum type="arabicPeriod"/>
              <a:defRPr sz="1600">
                <a:solidFill>
                  <a:schemeClr val="dk1"/>
                </a:solidFill>
              </a:defRPr>
            </a:lvl1pPr>
            <a:lvl2pPr marL="914400" lvl="1" indent="-317500" algn="l">
              <a:lnSpc>
                <a:spcPct val="100000"/>
              </a:lnSpc>
              <a:spcBef>
                <a:spcPts val="200"/>
              </a:spcBef>
              <a:spcAft>
                <a:spcPts val="0"/>
              </a:spcAft>
              <a:buClr>
                <a:schemeClr val="dk1"/>
              </a:buClr>
              <a:buSzPts val="1400"/>
              <a:buFont typeface="Century Gothic"/>
              <a:buAutoNum type="arabicPeriod"/>
              <a:defRPr sz="1400"/>
            </a:lvl2pPr>
            <a:lvl3pPr marL="1371600" lvl="2" indent="-298450" algn="l">
              <a:lnSpc>
                <a:spcPct val="100000"/>
              </a:lnSpc>
              <a:spcBef>
                <a:spcPts val="400"/>
              </a:spcBef>
              <a:spcAft>
                <a:spcPts val="0"/>
              </a:spcAft>
              <a:buClr>
                <a:schemeClr val="dk1"/>
              </a:buClr>
              <a:buSzPts val="1100"/>
              <a:buFont typeface="Century Gothic"/>
              <a:buAutoNum type="arabicPeriod"/>
              <a:defRPr sz="1100"/>
            </a:lvl3pPr>
            <a:lvl4pPr marL="1828800" lvl="3" indent="-298450" algn="l">
              <a:lnSpc>
                <a:spcPct val="100000"/>
              </a:lnSpc>
              <a:spcBef>
                <a:spcPts val="400"/>
              </a:spcBef>
              <a:spcAft>
                <a:spcPts val="0"/>
              </a:spcAft>
              <a:buClr>
                <a:schemeClr val="dk1"/>
              </a:buClr>
              <a:buSzPts val="1100"/>
              <a:buFont typeface="Century Gothic"/>
              <a:buAutoNum type="arabicPeriod"/>
              <a:defRPr sz="1100"/>
            </a:lvl4pPr>
            <a:lvl5pPr marL="2286000" lvl="4" indent="-298450" algn="l">
              <a:lnSpc>
                <a:spcPct val="100000"/>
              </a:lnSpc>
              <a:spcBef>
                <a:spcPts val="400"/>
              </a:spcBef>
              <a:spcAft>
                <a:spcPts val="0"/>
              </a:spcAft>
              <a:buClr>
                <a:schemeClr val="dk1"/>
              </a:buClr>
              <a:buSzPts val="1100"/>
              <a:buFont typeface="Century Gothic"/>
              <a:buAutoNum type="arabicPeriod"/>
              <a:defRPr sz="1100"/>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matchingName="Two Content">
  <p:cSld name="Two Content">
    <p:bg>
      <p:bgPr>
        <a:solidFill>
          <a:schemeClr val="lt1"/>
        </a:solidFill>
        <a:effectLst/>
      </p:bgPr>
    </p:bg>
    <p:spTree>
      <p:nvGrpSpPr>
        <p:cNvPr id="1" name="Shape 97"/>
        <p:cNvGrpSpPr/>
        <p:nvPr/>
      </p:nvGrpSpPr>
      <p:grpSpPr>
        <a:xfrm>
          <a:off x="0" y="0"/>
          <a:ext cx="0" cy="0"/>
          <a:chOff x="0" y="0"/>
          <a:chExt cx="0" cy="0"/>
        </a:xfrm>
      </p:grpSpPr>
      <p:sp>
        <p:nvSpPr>
          <p:cNvPr id="98" name="Google Shape;98;p27"/>
          <p:cNvSpPr txBox="1">
            <a:spLocks noGrp="1"/>
          </p:cNvSpPr>
          <p:nvPr>
            <p:ph type="dt" idx="10"/>
          </p:nvPr>
        </p:nvSpPr>
        <p:spPr>
          <a:xfrm>
            <a:off x="8218426" y="6446838"/>
            <a:ext cx="258485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9" name="Google Shape;99;p27"/>
          <p:cNvSpPr txBox="1">
            <a:spLocks noGrp="1"/>
          </p:cNvSpPr>
          <p:nvPr>
            <p:ph type="ftr" idx="11"/>
          </p:nvPr>
        </p:nvSpPr>
        <p:spPr>
          <a:xfrm>
            <a:off x="1097279" y="6446838"/>
            <a:ext cx="681826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0" name="Google Shape;100;p27"/>
          <p:cNvSpPr txBox="1">
            <a:spLocks noGrp="1"/>
          </p:cNvSpPr>
          <p:nvPr>
            <p:ph type="sldNum" idx="12"/>
          </p:nvPr>
        </p:nvSpPr>
        <p:spPr>
          <a:xfrm>
            <a:off x="10993582" y="6446838"/>
            <a:ext cx="780010" cy="365125"/>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
        <p:nvSpPr>
          <p:cNvPr id="101" name="Google Shape;101;p27"/>
          <p:cNvSpPr/>
          <p:nvPr/>
        </p:nvSpPr>
        <p:spPr>
          <a:xfrm>
            <a:off x="1" y="1714500"/>
            <a:ext cx="12192000" cy="3429000"/>
          </a:xfrm>
          <a:prstGeom prst="rect">
            <a:avLst/>
          </a:prstGeom>
          <a:solidFill>
            <a:schemeClr val="accent4"/>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1600" b="0" i="0" u="none" strike="noStrike" cap="none">
              <a:solidFill>
                <a:schemeClr val="dk1"/>
              </a:solidFill>
              <a:latin typeface="Century Gothic"/>
              <a:ea typeface="Century Gothic"/>
              <a:cs typeface="Century Gothic"/>
              <a:sym typeface="Century Gothic"/>
            </a:endParaRPr>
          </a:p>
        </p:txBody>
      </p:sp>
      <p:sp>
        <p:nvSpPr>
          <p:cNvPr id="102" name="Google Shape;102;p27"/>
          <p:cNvSpPr/>
          <p:nvPr/>
        </p:nvSpPr>
        <p:spPr>
          <a:xfrm>
            <a:off x="635000" y="633875"/>
            <a:ext cx="10922000" cy="5590250"/>
          </a:xfrm>
          <a:prstGeom prst="rect">
            <a:avLst/>
          </a:prstGeom>
          <a:solidFill>
            <a:srgbClr val="F6F9FF"/>
          </a:solidFill>
          <a:ln>
            <a:noFill/>
          </a:ln>
          <a:effectLst>
            <a:outerShdw blurRad="254000" dist="25400" dir="2700000" rotWithShape="0">
              <a:srgbClr val="1F2125">
                <a:alpha val="14901"/>
              </a:srgbClr>
            </a:outerShdw>
          </a:effectLst>
        </p:spPr>
        <p:txBody>
          <a:bodyPr spcFirstLastPara="1" wrap="square" lIns="0" tIns="0" rIns="0" bIns="0" anchor="ctr" anchorCtr="0">
            <a:noAutofit/>
          </a:bodyPr>
          <a:lstStyle/>
          <a:p>
            <a:pPr marL="0" marR="0" lvl="0" indent="0" algn="l" rtl="0">
              <a:spcBef>
                <a:spcPts val="0"/>
              </a:spcBef>
              <a:spcAft>
                <a:spcPts val="0"/>
              </a:spcAft>
              <a:buNone/>
            </a:pPr>
            <a:endParaRPr sz="1600" b="0" i="0" u="none" strike="noStrike" cap="none">
              <a:solidFill>
                <a:schemeClr val="dk1"/>
              </a:solidFill>
              <a:latin typeface="Century Gothic"/>
              <a:ea typeface="Century Gothic"/>
              <a:cs typeface="Century Gothic"/>
              <a:sym typeface="Century Gothic"/>
            </a:endParaRPr>
          </a:p>
        </p:txBody>
      </p:sp>
      <p:sp>
        <p:nvSpPr>
          <p:cNvPr id="103" name="Google Shape;103;p27"/>
          <p:cNvSpPr txBox="1">
            <a:spLocks noGrp="1"/>
          </p:cNvSpPr>
          <p:nvPr>
            <p:ph type="title"/>
          </p:nvPr>
        </p:nvSpPr>
        <p:spPr>
          <a:xfrm>
            <a:off x="5443870" y="942871"/>
            <a:ext cx="5711810" cy="58758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4" name="Google Shape;104;p27"/>
          <p:cNvSpPr txBox="1">
            <a:spLocks noGrp="1"/>
          </p:cNvSpPr>
          <p:nvPr>
            <p:ph type="body" idx="1"/>
          </p:nvPr>
        </p:nvSpPr>
        <p:spPr>
          <a:xfrm>
            <a:off x="5443870" y="1973589"/>
            <a:ext cx="5711810" cy="3941540"/>
          </a:xfrm>
          <a:prstGeom prst="rect">
            <a:avLst/>
          </a:prstGeom>
          <a:noFill/>
          <a:ln>
            <a:noFill/>
          </a:ln>
        </p:spPr>
        <p:txBody>
          <a:bodyPr spcFirstLastPara="1" wrap="square" lIns="0" tIns="45700" rIns="0" bIns="45700" anchor="t" anchorCtr="0">
            <a:normAutofit/>
          </a:bodyPr>
          <a:lstStyle>
            <a:lvl1pPr marL="457200" lvl="0" indent="-330200" algn="l">
              <a:lnSpc>
                <a:spcPct val="100000"/>
              </a:lnSpc>
              <a:spcBef>
                <a:spcPts val="1200"/>
              </a:spcBef>
              <a:spcAft>
                <a:spcPts val="0"/>
              </a:spcAft>
              <a:buClr>
                <a:schemeClr val="dk1"/>
              </a:buClr>
              <a:buSzPts val="1600"/>
              <a:buChar char=" "/>
              <a:defRPr sz="1600">
                <a:solidFill>
                  <a:schemeClr val="dk1"/>
                </a:solidFill>
              </a:defRPr>
            </a:lvl1pPr>
            <a:lvl2pPr marL="914400" lvl="1" indent="-317500" algn="l">
              <a:lnSpc>
                <a:spcPct val="100000"/>
              </a:lnSpc>
              <a:spcBef>
                <a:spcPts val="200"/>
              </a:spcBef>
              <a:spcAft>
                <a:spcPts val="0"/>
              </a:spcAft>
              <a:buClr>
                <a:schemeClr val="dk1"/>
              </a:buClr>
              <a:buSzPts val="1400"/>
              <a:buFont typeface="Arial"/>
              <a:buChar char="•"/>
              <a:defRPr sz="1400">
                <a:solidFill>
                  <a:schemeClr val="dk1"/>
                </a:solidFill>
              </a:defRPr>
            </a:lvl2pPr>
            <a:lvl3pPr marL="1371600" lvl="2" indent="-298450" algn="l">
              <a:lnSpc>
                <a:spcPct val="100000"/>
              </a:lnSpc>
              <a:spcBef>
                <a:spcPts val="400"/>
              </a:spcBef>
              <a:spcAft>
                <a:spcPts val="0"/>
              </a:spcAft>
              <a:buClr>
                <a:schemeClr val="dk1"/>
              </a:buClr>
              <a:buSzPts val="1100"/>
              <a:buFont typeface="Arial"/>
              <a:buChar char="•"/>
              <a:defRPr sz="1100">
                <a:solidFill>
                  <a:schemeClr val="dk1"/>
                </a:solidFill>
              </a:defRPr>
            </a:lvl3pPr>
            <a:lvl4pPr marL="1828800" lvl="3" indent="-298450" algn="l">
              <a:lnSpc>
                <a:spcPct val="100000"/>
              </a:lnSpc>
              <a:spcBef>
                <a:spcPts val="400"/>
              </a:spcBef>
              <a:spcAft>
                <a:spcPts val="0"/>
              </a:spcAft>
              <a:buClr>
                <a:schemeClr val="dk1"/>
              </a:buClr>
              <a:buSzPts val="1100"/>
              <a:buFont typeface="Arial"/>
              <a:buChar char="•"/>
              <a:defRPr sz="1100">
                <a:solidFill>
                  <a:schemeClr val="dk1"/>
                </a:solidFill>
              </a:defRPr>
            </a:lvl4pPr>
            <a:lvl5pPr marL="2286000" lvl="4" indent="-298450" algn="l">
              <a:lnSpc>
                <a:spcPct val="100000"/>
              </a:lnSpc>
              <a:spcBef>
                <a:spcPts val="400"/>
              </a:spcBef>
              <a:spcAft>
                <a:spcPts val="0"/>
              </a:spcAft>
              <a:buClr>
                <a:schemeClr val="dk1"/>
              </a:buClr>
              <a:buSzPts val="1100"/>
              <a:buFont typeface="Arial"/>
              <a:buChar char="•"/>
              <a:defRPr sz="1100">
                <a:solidFill>
                  <a:schemeClr val="dk1"/>
                </a:solidFill>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105" name="Google Shape;105;p27"/>
          <p:cNvSpPr txBox="1">
            <a:spLocks noGrp="1"/>
          </p:cNvSpPr>
          <p:nvPr>
            <p:ph type="body" idx="2"/>
          </p:nvPr>
        </p:nvSpPr>
        <p:spPr>
          <a:xfrm>
            <a:off x="605170" y="621039"/>
            <a:ext cx="4589130" cy="5603086"/>
          </a:xfrm>
          <a:prstGeom prst="rect">
            <a:avLst/>
          </a:prstGeom>
          <a:solidFill>
            <a:srgbClr val="EDEFF7"/>
          </a:solidFill>
          <a:ln>
            <a:noFill/>
          </a:ln>
        </p:spPr>
        <p:txBody>
          <a:bodyPr spcFirstLastPara="1" wrap="square" lIns="0" tIns="45700" rIns="0" bIns="45700" anchor="t" anchorCtr="0">
            <a:normAutofit/>
          </a:bodyPr>
          <a:lstStyle>
            <a:lvl1pPr marL="457200" lvl="0" indent="-330200" algn="l">
              <a:lnSpc>
                <a:spcPct val="100000"/>
              </a:lnSpc>
              <a:spcBef>
                <a:spcPts val="1200"/>
              </a:spcBef>
              <a:spcAft>
                <a:spcPts val="0"/>
              </a:spcAft>
              <a:buClr>
                <a:schemeClr val="dk1"/>
              </a:buClr>
              <a:buSzPts val="1600"/>
              <a:buChar char=" "/>
              <a:defRPr sz="1600">
                <a:solidFill>
                  <a:schemeClr val="dk1"/>
                </a:solidFill>
              </a:defRPr>
            </a:lvl1pPr>
            <a:lvl2pPr marL="914400" lvl="1" indent="-317500" algn="l">
              <a:lnSpc>
                <a:spcPct val="100000"/>
              </a:lnSpc>
              <a:spcBef>
                <a:spcPts val="200"/>
              </a:spcBef>
              <a:spcAft>
                <a:spcPts val="0"/>
              </a:spcAft>
              <a:buClr>
                <a:schemeClr val="dk1"/>
              </a:buClr>
              <a:buSzPts val="1400"/>
              <a:buFont typeface="Arial"/>
              <a:buChar char="•"/>
              <a:defRPr sz="1400">
                <a:solidFill>
                  <a:schemeClr val="dk1"/>
                </a:solidFill>
              </a:defRPr>
            </a:lvl2pPr>
            <a:lvl3pPr marL="1371600" lvl="2" indent="-298450" algn="l">
              <a:lnSpc>
                <a:spcPct val="100000"/>
              </a:lnSpc>
              <a:spcBef>
                <a:spcPts val="400"/>
              </a:spcBef>
              <a:spcAft>
                <a:spcPts val="0"/>
              </a:spcAft>
              <a:buClr>
                <a:schemeClr val="dk1"/>
              </a:buClr>
              <a:buSzPts val="1100"/>
              <a:buFont typeface="Arial"/>
              <a:buChar char="•"/>
              <a:defRPr sz="1100">
                <a:solidFill>
                  <a:schemeClr val="dk1"/>
                </a:solidFill>
              </a:defRPr>
            </a:lvl3pPr>
            <a:lvl4pPr marL="1828800" lvl="3" indent="-298450" algn="l">
              <a:lnSpc>
                <a:spcPct val="100000"/>
              </a:lnSpc>
              <a:spcBef>
                <a:spcPts val="400"/>
              </a:spcBef>
              <a:spcAft>
                <a:spcPts val="0"/>
              </a:spcAft>
              <a:buClr>
                <a:schemeClr val="dk1"/>
              </a:buClr>
              <a:buSzPts val="1100"/>
              <a:buFont typeface="Arial"/>
              <a:buChar char="•"/>
              <a:defRPr sz="1100">
                <a:solidFill>
                  <a:schemeClr val="dk1"/>
                </a:solidFill>
              </a:defRPr>
            </a:lvl4pPr>
            <a:lvl5pPr marL="2286000" lvl="4" indent="-298450" algn="l">
              <a:lnSpc>
                <a:spcPct val="100000"/>
              </a:lnSpc>
              <a:spcBef>
                <a:spcPts val="400"/>
              </a:spcBef>
              <a:spcAft>
                <a:spcPts val="0"/>
              </a:spcAft>
              <a:buClr>
                <a:schemeClr val="dk1"/>
              </a:buClr>
              <a:buSzPts val="1100"/>
              <a:buFont typeface="Arial"/>
              <a:buChar char="•"/>
              <a:defRPr sz="1100">
                <a:solidFill>
                  <a:schemeClr val="dk1"/>
                </a:solidFill>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Picture with Caption" type="picTx">
  <p:cSld name="PICTURE_WITH_CAPTION_TEXT">
    <p:bg>
      <p:bgPr>
        <a:solidFill>
          <a:schemeClr val="lt1"/>
        </a:solidFill>
        <a:effectLst/>
      </p:bgPr>
    </p:bg>
    <p:spTree>
      <p:nvGrpSpPr>
        <p:cNvPr id="1" name="Shape 106"/>
        <p:cNvGrpSpPr/>
        <p:nvPr/>
      </p:nvGrpSpPr>
      <p:grpSpPr>
        <a:xfrm>
          <a:off x="0" y="0"/>
          <a:ext cx="0" cy="0"/>
          <a:chOff x="0" y="0"/>
          <a:chExt cx="0" cy="0"/>
        </a:xfrm>
      </p:grpSpPr>
      <p:sp>
        <p:nvSpPr>
          <p:cNvPr id="107" name="Google Shape;107;p28"/>
          <p:cNvSpPr/>
          <p:nvPr/>
        </p:nvSpPr>
        <p:spPr>
          <a:xfrm>
            <a:off x="10993582" y="0"/>
            <a:ext cx="1198418" cy="6858000"/>
          </a:xfrm>
          <a:prstGeom prst="rect">
            <a:avLst/>
          </a:prstGeom>
          <a:solidFill>
            <a:schemeClr val="accent4"/>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1600" b="0" i="0" u="none" strike="noStrike" cap="none">
              <a:solidFill>
                <a:schemeClr val="dk1"/>
              </a:solidFill>
              <a:latin typeface="Century Gothic"/>
              <a:ea typeface="Century Gothic"/>
              <a:cs typeface="Century Gothic"/>
              <a:sym typeface="Century Gothic"/>
            </a:endParaRPr>
          </a:p>
        </p:txBody>
      </p:sp>
      <p:sp>
        <p:nvSpPr>
          <p:cNvPr id="108" name="Google Shape;108;p28"/>
          <p:cNvSpPr/>
          <p:nvPr/>
        </p:nvSpPr>
        <p:spPr>
          <a:xfrm>
            <a:off x="635000" y="633875"/>
            <a:ext cx="10922000" cy="5590250"/>
          </a:xfrm>
          <a:prstGeom prst="rect">
            <a:avLst/>
          </a:prstGeom>
          <a:solidFill>
            <a:srgbClr val="F6F9FF"/>
          </a:solidFill>
          <a:ln>
            <a:noFill/>
          </a:ln>
          <a:effectLst>
            <a:outerShdw blurRad="254000" dist="25400" dir="2700000" rotWithShape="0">
              <a:srgbClr val="1F2125">
                <a:alpha val="14901"/>
              </a:srgbClr>
            </a:outerShdw>
          </a:effectLst>
        </p:spPr>
        <p:txBody>
          <a:bodyPr spcFirstLastPara="1" wrap="square" lIns="0" tIns="0" rIns="0" bIns="0" anchor="ctr" anchorCtr="0">
            <a:noAutofit/>
          </a:bodyPr>
          <a:lstStyle/>
          <a:p>
            <a:pPr marL="0" marR="0" lvl="0" indent="0" algn="l" rtl="0">
              <a:spcBef>
                <a:spcPts val="0"/>
              </a:spcBef>
              <a:spcAft>
                <a:spcPts val="0"/>
              </a:spcAft>
              <a:buNone/>
            </a:pPr>
            <a:endParaRPr sz="1600" b="0" i="0" u="none" strike="noStrike" cap="none">
              <a:solidFill>
                <a:schemeClr val="dk1"/>
              </a:solidFill>
              <a:latin typeface="Century Gothic"/>
              <a:ea typeface="Century Gothic"/>
              <a:cs typeface="Century Gothic"/>
              <a:sym typeface="Century Gothic"/>
            </a:endParaRPr>
          </a:p>
        </p:txBody>
      </p:sp>
      <p:sp>
        <p:nvSpPr>
          <p:cNvPr id="109" name="Google Shape;109;p28"/>
          <p:cNvSpPr/>
          <p:nvPr/>
        </p:nvSpPr>
        <p:spPr>
          <a:xfrm>
            <a:off x="634999" y="3927894"/>
            <a:ext cx="10922000" cy="2326856"/>
          </a:xfrm>
          <a:prstGeom prst="rect">
            <a:avLst/>
          </a:prstGeom>
          <a:solidFill>
            <a:srgbClr val="F6F9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28"/>
          <p:cNvSpPr>
            <a:spLocks noGrp="1"/>
          </p:cNvSpPr>
          <p:nvPr>
            <p:ph type="pic" idx="2"/>
          </p:nvPr>
        </p:nvSpPr>
        <p:spPr>
          <a:xfrm>
            <a:off x="635001" y="603250"/>
            <a:ext cx="10921998" cy="3294019"/>
          </a:xfrm>
          <a:prstGeom prst="rect">
            <a:avLst/>
          </a:prstGeom>
          <a:solidFill>
            <a:schemeClr val="lt1"/>
          </a:solidFill>
          <a:ln>
            <a:noFill/>
          </a:ln>
        </p:spPr>
      </p:sp>
      <p:sp>
        <p:nvSpPr>
          <p:cNvPr id="111" name="Google Shape;111;p28"/>
          <p:cNvSpPr txBox="1">
            <a:spLocks noGrp="1"/>
          </p:cNvSpPr>
          <p:nvPr>
            <p:ph type="title"/>
          </p:nvPr>
        </p:nvSpPr>
        <p:spPr>
          <a:xfrm>
            <a:off x="1097279" y="4298078"/>
            <a:ext cx="10113645" cy="743682"/>
          </a:xfrm>
          <a:prstGeom prst="rect">
            <a:avLst/>
          </a:prstGeom>
          <a:noFill/>
          <a:ln>
            <a:noFill/>
          </a:ln>
        </p:spPr>
        <p:txBody>
          <a:bodyPr spcFirstLastPara="1" wrap="square" lIns="91425" tIns="0" rIns="91425" bIns="0" anchor="b" anchorCtr="0">
            <a:noAutofit/>
          </a:bodyPr>
          <a:lstStyle>
            <a:lvl1pPr lvl="0" algn="l">
              <a:lnSpc>
                <a:spcPct val="90000"/>
              </a:lnSpc>
              <a:spcBef>
                <a:spcPts val="0"/>
              </a:spcBef>
              <a:spcAft>
                <a:spcPts val="0"/>
              </a:spcAft>
              <a:buClr>
                <a:schemeClr val="dk1"/>
              </a:buClr>
              <a:buSzPts val="3600"/>
              <a:buFont typeface="Century Gothic"/>
              <a:buNone/>
              <a:defRPr sz="3600" b="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2" name="Google Shape;112;p28"/>
          <p:cNvSpPr txBox="1">
            <a:spLocks noGrp="1"/>
          </p:cNvSpPr>
          <p:nvPr>
            <p:ph type="body" idx="1"/>
          </p:nvPr>
        </p:nvSpPr>
        <p:spPr>
          <a:xfrm>
            <a:off x="1097279" y="5213716"/>
            <a:ext cx="10113264" cy="609600"/>
          </a:xfrm>
          <a:prstGeom prst="rect">
            <a:avLst/>
          </a:prstGeom>
          <a:noFill/>
          <a:ln>
            <a:noFill/>
          </a:ln>
        </p:spPr>
        <p:txBody>
          <a:bodyPr spcFirstLastPara="1" wrap="square" lIns="91425" tIns="0" rIns="91425" bIns="0" anchor="t" anchorCtr="0">
            <a:normAutofit/>
          </a:bodyPr>
          <a:lstStyle>
            <a:lvl1pPr marL="457200" lvl="0" indent="-228600" algn="l">
              <a:lnSpc>
                <a:spcPct val="100000"/>
              </a:lnSpc>
              <a:spcBef>
                <a:spcPts val="0"/>
              </a:spcBef>
              <a:spcAft>
                <a:spcPts val="0"/>
              </a:spcAft>
              <a:buSzPts val="1800"/>
              <a:buNone/>
              <a:defRPr sz="1800">
                <a:solidFill>
                  <a:schemeClr val="dk1"/>
                </a:solidFill>
              </a:defRPr>
            </a:lvl1pPr>
            <a:lvl2pPr marL="914400" lvl="1" indent="-228600" algn="l">
              <a:lnSpc>
                <a:spcPct val="100000"/>
              </a:lnSpc>
              <a:spcBef>
                <a:spcPts val="600"/>
              </a:spcBef>
              <a:spcAft>
                <a:spcPts val="0"/>
              </a:spcAft>
              <a:buClr>
                <a:srgbClr val="3F3F3F"/>
              </a:buClr>
              <a:buSzPts val="1200"/>
              <a:buNone/>
              <a:defRPr sz="1200"/>
            </a:lvl2pPr>
            <a:lvl3pPr marL="1371600" lvl="2" indent="-228600" algn="l">
              <a:lnSpc>
                <a:spcPct val="100000"/>
              </a:lnSpc>
              <a:spcBef>
                <a:spcPts val="400"/>
              </a:spcBef>
              <a:spcAft>
                <a:spcPts val="0"/>
              </a:spcAft>
              <a:buClr>
                <a:srgbClr val="3F3F3F"/>
              </a:buClr>
              <a:buSzPts val="1000"/>
              <a:buNone/>
              <a:defRPr sz="1000"/>
            </a:lvl3pPr>
            <a:lvl4pPr marL="1828800" lvl="3" indent="-228600" algn="l">
              <a:lnSpc>
                <a:spcPct val="100000"/>
              </a:lnSpc>
              <a:spcBef>
                <a:spcPts val="400"/>
              </a:spcBef>
              <a:spcAft>
                <a:spcPts val="0"/>
              </a:spcAft>
              <a:buClr>
                <a:srgbClr val="3F3F3F"/>
              </a:buClr>
              <a:buSzPts val="900"/>
              <a:buNone/>
              <a:defRPr sz="900"/>
            </a:lvl4pPr>
            <a:lvl5pPr marL="2286000" lvl="4" indent="-228600" algn="l">
              <a:lnSpc>
                <a:spcPct val="100000"/>
              </a:lnSpc>
              <a:spcBef>
                <a:spcPts val="400"/>
              </a:spcBef>
              <a:spcAft>
                <a:spcPts val="0"/>
              </a:spcAft>
              <a:buClr>
                <a:srgbClr val="3F3F3F"/>
              </a:buClr>
              <a:buSzPts val="900"/>
              <a:buNone/>
              <a:defRPr sz="900"/>
            </a:lvl5pPr>
            <a:lvl6pPr marL="2743200" lvl="5" indent="-228600" algn="l">
              <a:lnSpc>
                <a:spcPct val="90000"/>
              </a:lnSpc>
              <a:spcBef>
                <a:spcPts val="400"/>
              </a:spcBef>
              <a:spcAft>
                <a:spcPts val="0"/>
              </a:spcAft>
              <a:buSzPts val="900"/>
              <a:buNone/>
              <a:defRPr sz="900"/>
            </a:lvl6pPr>
            <a:lvl7pPr marL="3200400" lvl="6" indent="-228600" algn="l">
              <a:lnSpc>
                <a:spcPct val="90000"/>
              </a:lnSpc>
              <a:spcBef>
                <a:spcPts val="400"/>
              </a:spcBef>
              <a:spcAft>
                <a:spcPts val="0"/>
              </a:spcAft>
              <a:buSzPts val="900"/>
              <a:buNone/>
              <a:defRPr sz="900"/>
            </a:lvl7pPr>
            <a:lvl8pPr marL="3657600" lvl="7" indent="-228600" algn="l">
              <a:lnSpc>
                <a:spcPct val="90000"/>
              </a:lnSpc>
              <a:spcBef>
                <a:spcPts val="400"/>
              </a:spcBef>
              <a:spcAft>
                <a:spcPts val="0"/>
              </a:spcAft>
              <a:buSzPts val="900"/>
              <a:buNone/>
              <a:defRPr sz="900"/>
            </a:lvl8pPr>
            <a:lvl9pPr marL="4114800" lvl="8" indent="-228600" algn="l">
              <a:lnSpc>
                <a:spcPct val="90000"/>
              </a:lnSpc>
              <a:spcBef>
                <a:spcPts val="400"/>
              </a:spcBef>
              <a:spcAft>
                <a:spcPts val="400"/>
              </a:spcAft>
              <a:buSzPts val="900"/>
              <a:buNone/>
              <a:defRPr sz="900"/>
            </a:lvl9pPr>
          </a:lstStyle>
          <a:p>
            <a:endParaRPr/>
          </a:p>
        </p:txBody>
      </p:sp>
      <p:sp>
        <p:nvSpPr>
          <p:cNvPr id="113" name="Google Shape;113;p28"/>
          <p:cNvSpPr txBox="1">
            <a:spLocks noGrp="1"/>
          </p:cNvSpPr>
          <p:nvPr>
            <p:ph type="dt" idx="10"/>
          </p:nvPr>
        </p:nvSpPr>
        <p:spPr>
          <a:xfrm>
            <a:off x="8218426" y="6446838"/>
            <a:ext cx="258485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4" name="Google Shape;114;p28"/>
          <p:cNvSpPr txBox="1">
            <a:spLocks noGrp="1"/>
          </p:cNvSpPr>
          <p:nvPr>
            <p:ph type="ftr" idx="11"/>
          </p:nvPr>
        </p:nvSpPr>
        <p:spPr>
          <a:xfrm>
            <a:off x="1097279" y="6446838"/>
            <a:ext cx="681826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5" name="Google Shape;115;p28"/>
          <p:cNvSpPr txBox="1">
            <a:spLocks noGrp="1"/>
          </p:cNvSpPr>
          <p:nvPr>
            <p:ph type="sldNum" idx="12"/>
          </p:nvPr>
        </p:nvSpPr>
        <p:spPr>
          <a:xfrm>
            <a:off x="10993582" y="6446838"/>
            <a:ext cx="780010" cy="365125"/>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p:cSld name="Title and Content">
    <p:bg>
      <p:bgPr>
        <a:solidFill>
          <a:schemeClr val="lt1"/>
        </a:solidFill>
        <a:effectLst/>
      </p:bgPr>
    </p:bg>
    <p:spTree>
      <p:nvGrpSpPr>
        <p:cNvPr id="1" name="Shape 21"/>
        <p:cNvGrpSpPr/>
        <p:nvPr/>
      </p:nvGrpSpPr>
      <p:grpSpPr>
        <a:xfrm>
          <a:off x="0" y="0"/>
          <a:ext cx="0" cy="0"/>
          <a:chOff x="0" y="0"/>
          <a:chExt cx="0" cy="0"/>
        </a:xfrm>
      </p:grpSpPr>
      <p:sp>
        <p:nvSpPr>
          <p:cNvPr id="22" name="Google Shape;22;p18"/>
          <p:cNvSpPr/>
          <p:nvPr/>
        </p:nvSpPr>
        <p:spPr>
          <a:xfrm flipH="1">
            <a:off x="0" y="0"/>
            <a:ext cx="3351057" cy="6858000"/>
          </a:xfrm>
          <a:prstGeom prst="rect">
            <a:avLst/>
          </a:prstGeom>
          <a:solidFill>
            <a:schemeClr val="accent4"/>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1600" b="0" i="0" u="none" strike="noStrike" cap="none">
              <a:solidFill>
                <a:schemeClr val="dk1"/>
              </a:solidFill>
              <a:latin typeface="Century Gothic"/>
              <a:ea typeface="Century Gothic"/>
              <a:cs typeface="Century Gothic"/>
              <a:sym typeface="Century Gothic"/>
            </a:endParaRPr>
          </a:p>
        </p:txBody>
      </p:sp>
      <p:sp>
        <p:nvSpPr>
          <p:cNvPr id="23" name="Google Shape;23;p18"/>
          <p:cNvSpPr/>
          <p:nvPr/>
        </p:nvSpPr>
        <p:spPr>
          <a:xfrm>
            <a:off x="635000" y="633875"/>
            <a:ext cx="10922000" cy="5590250"/>
          </a:xfrm>
          <a:prstGeom prst="rect">
            <a:avLst/>
          </a:prstGeom>
          <a:solidFill>
            <a:srgbClr val="F6F9FF"/>
          </a:solidFill>
          <a:ln>
            <a:noFill/>
          </a:ln>
          <a:effectLst>
            <a:outerShdw blurRad="254000" dist="25400" dir="2700000" rotWithShape="0">
              <a:srgbClr val="1F2125">
                <a:alpha val="14901"/>
              </a:srgbClr>
            </a:outerShdw>
          </a:effectLst>
        </p:spPr>
        <p:txBody>
          <a:bodyPr spcFirstLastPara="1" wrap="square" lIns="0" tIns="0" rIns="0" bIns="0" anchor="ctr" anchorCtr="0">
            <a:noAutofit/>
          </a:bodyPr>
          <a:lstStyle/>
          <a:p>
            <a:pPr marL="0" marR="0" lvl="0" indent="0" algn="l" rtl="0">
              <a:spcBef>
                <a:spcPts val="0"/>
              </a:spcBef>
              <a:spcAft>
                <a:spcPts val="0"/>
              </a:spcAft>
              <a:buNone/>
            </a:pPr>
            <a:endParaRPr sz="1600" b="0" i="0" u="none" strike="noStrike" cap="none">
              <a:solidFill>
                <a:schemeClr val="dk1"/>
              </a:solidFill>
              <a:latin typeface="Century Gothic"/>
              <a:ea typeface="Century Gothic"/>
              <a:cs typeface="Century Gothic"/>
              <a:sym typeface="Century Gothic"/>
            </a:endParaRPr>
          </a:p>
        </p:txBody>
      </p:sp>
      <p:sp>
        <p:nvSpPr>
          <p:cNvPr id="24" name="Google Shape;24;p18"/>
          <p:cNvSpPr txBox="1">
            <a:spLocks noGrp="1"/>
          </p:cNvSpPr>
          <p:nvPr>
            <p:ph type="body" idx="1"/>
          </p:nvPr>
        </p:nvSpPr>
        <p:spPr>
          <a:xfrm>
            <a:off x="1097280" y="2108201"/>
            <a:ext cx="10058400" cy="3760891"/>
          </a:xfrm>
          <a:prstGeom prst="rect">
            <a:avLst/>
          </a:prstGeom>
          <a:noFill/>
          <a:ln>
            <a:noFill/>
          </a:ln>
        </p:spPr>
        <p:txBody>
          <a:bodyPr spcFirstLastPara="1" wrap="square" lIns="0" tIns="45700" rIns="0" bIns="45700" anchor="t" anchorCtr="0">
            <a:normAutofit/>
          </a:bodyPr>
          <a:lstStyle>
            <a:lvl1pPr marL="457200" lvl="0" indent="-355600" algn="l">
              <a:lnSpc>
                <a:spcPct val="100000"/>
              </a:lnSpc>
              <a:spcBef>
                <a:spcPts val="1200"/>
              </a:spcBef>
              <a:spcAft>
                <a:spcPts val="0"/>
              </a:spcAft>
              <a:buSzPts val="2000"/>
              <a:buChar char=" "/>
              <a:defRPr>
                <a:solidFill>
                  <a:schemeClr val="dk1"/>
                </a:solidFill>
              </a:defRPr>
            </a:lvl1pPr>
            <a:lvl2pPr marL="914400" lvl="1" indent="-342900" algn="l">
              <a:lnSpc>
                <a:spcPct val="100000"/>
              </a:lnSpc>
              <a:spcBef>
                <a:spcPts val="200"/>
              </a:spcBef>
              <a:spcAft>
                <a:spcPts val="0"/>
              </a:spcAft>
              <a:buClr>
                <a:schemeClr val="dk1"/>
              </a:buClr>
              <a:buSzPts val="1800"/>
              <a:buChar char="◦"/>
              <a:defRPr>
                <a:solidFill>
                  <a:schemeClr val="dk1"/>
                </a:solidFill>
              </a:defRPr>
            </a:lvl2pPr>
            <a:lvl3pPr marL="1371600" lvl="2" indent="-317500" algn="l">
              <a:lnSpc>
                <a:spcPct val="100000"/>
              </a:lnSpc>
              <a:spcBef>
                <a:spcPts val="400"/>
              </a:spcBef>
              <a:spcAft>
                <a:spcPts val="0"/>
              </a:spcAft>
              <a:buClr>
                <a:schemeClr val="dk1"/>
              </a:buClr>
              <a:buSzPts val="1400"/>
              <a:buChar char="◦"/>
              <a:defRPr>
                <a:solidFill>
                  <a:schemeClr val="dk1"/>
                </a:solidFill>
              </a:defRPr>
            </a:lvl3pPr>
            <a:lvl4pPr marL="1828800" lvl="3" indent="-317500" algn="l">
              <a:lnSpc>
                <a:spcPct val="100000"/>
              </a:lnSpc>
              <a:spcBef>
                <a:spcPts val="400"/>
              </a:spcBef>
              <a:spcAft>
                <a:spcPts val="0"/>
              </a:spcAft>
              <a:buClr>
                <a:schemeClr val="dk1"/>
              </a:buClr>
              <a:buSzPts val="1400"/>
              <a:buChar char="◦"/>
              <a:defRPr>
                <a:solidFill>
                  <a:schemeClr val="dk1"/>
                </a:solidFill>
              </a:defRPr>
            </a:lvl4pPr>
            <a:lvl5pPr marL="2286000" lvl="4" indent="-317500" algn="l">
              <a:lnSpc>
                <a:spcPct val="100000"/>
              </a:lnSpc>
              <a:spcBef>
                <a:spcPts val="400"/>
              </a:spcBef>
              <a:spcAft>
                <a:spcPts val="0"/>
              </a:spcAft>
              <a:buClr>
                <a:schemeClr val="dk1"/>
              </a:buClr>
              <a:buSzPts val="1400"/>
              <a:buChar char="◦"/>
              <a:defRPr>
                <a:solidFill>
                  <a:schemeClr val="dk1"/>
                </a:solidFill>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25" name="Google Shape;25;p18"/>
          <p:cNvSpPr txBox="1">
            <a:spLocks noGrp="1"/>
          </p:cNvSpPr>
          <p:nvPr>
            <p:ph type="dt" idx="10"/>
          </p:nvPr>
        </p:nvSpPr>
        <p:spPr>
          <a:xfrm>
            <a:off x="8218426" y="6446838"/>
            <a:ext cx="258485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18"/>
          <p:cNvSpPr txBox="1">
            <a:spLocks noGrp="1"/>
          </p:cNvSpPr>
          <p:nvPr>
            <p:ph type="ftr" idx="11"/>
          </p:nvPr>
        </p:nvSpPr>
        <p:spPr>
          <a:xfrm>
            <a:off x="1097279" y="6446838"/>
            <a:ext cx="681826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18"/>
          <p:cNvSpPr txBox="1">
            <a:spLocks noGrp="1"/>
          </p:cNvSpPr>
          <p:nvPr>
            <p:ph type="sldNum" idx="12"/>
          </p:nvPr>
        </p:nvSpPr>
        <p:spPr>
          <a:xfrm>
            <a:off x="10993582" y="6446838"/>
            <a:ext cx="780010" cy="365125"/>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
        <p:nvSpPr>
          <p:cNvPr id="28" name="Google Shape;28;p18"/>
          <p:cNvSpPr txBox="1">
            <a:spLocks noGrp="1"/>
          </p:cNvSpPr>
          <p:nvPr>
            <p:ph type="title"/>
          </p:nvPr>
        </p:nvSpPr>
        <p:spPr>
          <a:xfrm>
            <a:off x="1097280" y="942871"/>
            <a:ext cx="10058400" cy="58758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F3F3F"/>
              </a:buClr>
              <a:buSzPts val="2800"/>
              <a:buFont typeface="Century Gothic"/>
              <a:buNone/>
              <a:defRPr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Content and Image">
  <p:cSld name="Content and Image">
    <p:bg>
      <p:bgPr>
        <a:solidFill>
          <a:schemeClr val="lt1"/>
        </a:solidFill>
        <a:effectLst/>
      </p:bgPr>
    </p:bg>
    <p:spTree>
      <p:nvGrpSpPr>
        <p:cNvPr id="1" name="Shape 29"/>
        <p:cNvGrpSpPr/>
        <p:nvPr/>
      </p:nvGrpSpPr>
      <p:grpSpPr>
        <a:xfrm>
          <a:off x="0" y="0"/>
          <a:ext cx="0" cy="0"/>
          <a:chOff x="0" y="0"/>
          <a:chExt cx="0" cy="0"/>
        </a:xfrm>
      </p:grpSpPr>
      <p:sp>
        <p:nvSpPr>
          <p:cNvPr id="30" name="Google Shape;30;p19"/>
          <p:cNvSpPr txBox="1">
            <a:spLocks noGrp="1"/>
          </p:cNvSpPr>
          <p:nvPr>
            <p:ph type="dt" idx="10"/>
          </p:nvPr>
        </p:nvSpPr>
        <p:spPr>
          <a:xfrm>
            <a:off x="8218426" y="6446838"/>
            <a:ext cx="258485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19"/>
          <p:cNvSpPr txBox="1">
            <a:spLocks noGrp="1"/>
          </p:cNvSpPr>
          <p:nvPr>
            <p:ph type="ftr" idx="11"/>
          </p:nvPr>
        </p:nvSpPr>
        <p:spPr>
          <a:xfrm>
            <a:off x="1097279" y="6446838"/>
            <a:ext cx="681826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19"/>
          <p:cNvSpPr txBox="1">
            <a:spLocks noGrp="1"/>
          </p:cNvSpPr>
          <p:nvPr>
            <p:ph type="sldNum" idx="12"/>
          </p:nvPr>
        </p:nvSpPr>
        <p:spPr>
          <a:xfrm>
            <a:off x="10993582" y="6446838"/>
            <a:ext cx="780010" cy="365125"/>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
        <p:nvSpPr>
          <p:cNvPr id="33" name="Google Shape;33;p19"/>
          <p:cNvSpPr/>
          <p:nvPr/>
        </p:nvSpPr>
        <p:spPr>
          <a:xfrm flipH="1">
            <a:off x="0" y="0"/>
            <a:ext cx="1195754" cy="6858000"/>
          </a:xfrm>
          <a:prstGeom prst="rect">
            <a:avLst/>
          </a:prstGeom>
          <a:solidFill>
            <a:schemeClr val="accent4"/>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1600" b="0" i="0" u="none" strike="noStrike" cap="none">
              <a:solidFill>
                <a:schemeClr val="dk1"/>
              </a:solidFill>
              <a:latin typeface="Century Gothic"/>
              <a:ea typeface="Century Gothic"/>
              <a:cs typeface="Century Gothic"/>
              <a:sym typeface="Century Gothic"/>
            </a:endParaRPr>
          </a:p>
        </p:txBody>
      </p:sp>
      <p:sp>
        <p:nvSpPr>
          <p:cNvPr id="34" name="Google Shape;34;p19"/>
          <p:cNvSpPr/>
          <p:nvPr/>
        </p:nvSpPr>
        <p:spPr>
          <a:xfrm>
            <a:off x="635000" y="633875"/>
            <a:ext cx="10922000" cy="5590250"/>
          </a:xfrm>
          <a:prstGeom prst="rect">
            <a:avLst/>
          </a:prstGeom>
          <a:solidFill>
            <a:srgbClr val="F6F9FF"/>
          </a:solidFill>
          <a:ln>
            <a:noFill/>
          </a:ln>
          <a:effectLst>
            <a:outerShdw blurRad="254000" dist="25400" dir="2700000" rotWithShape="0">
              <a:srgbClr val="1F2125">
                <a:alpha val="14901"/>
              </a:srgbClr>
            </a:outerShdw>
          </a:effectLst>
        </p:spPr>
        <p:txBody>
          <a:bodyPr spcFirstLastPara="1" wrap="square" lIns="0" tIns="0" rIns="0" bIns="0" anchor="ctr" anchorCtr="0">
            <a:noAutofit/>
          </a:bodyPr>
          <a:lstStyle/>
          <a:p>
            <a:pPr marL="0" marR="0" lvl="0" indent="0" algn="l" rtl="0">
              <a:spcBef>
                <a:spcPts val="0"/>
              </a:spcBef>
              <a:spcAft>
                <a:spcPts val="0"/>
              </a:spcAft>
              <a:buNone/>
            </a:pPr>
            <a:endParaRPr sz="1600" b="0" i="0" u="none" strike="noStrike" cap="none">
              <a:solidFill>
                <a:schemeClr val="dk1"/>
              </a:solidFill>
              <a:latin typeface="Century Gothic"/>
              <a:ea typeface="Century Gothic"/>
              <a:cs typeface="Century Gothic"/>
              <a:sym typeface="Century Gothic"/>
            </a:endParaRPr>
          </a:p>
        </p:txBody>
      </p:sp>
      <p:sp>
        <p:nvSpPr>
          <p:cNvPr id="35" name="Google Shape;35;p19"/>
          <p:cNvSpPr>
            <a:spLocks noGrp="1"/>
          </p:cNvSpPr>
          <p:nvPr>
            <p:ph type="pic" idx="2"/>
          </p:nvPr>
        </p:nvSpPr>
        <p:spPr>
          <a:xfrm>
            <a:off x="5924550" y="633875"/>
            <a:ext cx="5632450" cy="5591175"/>
          </a:xfrm>
          <a:prstGeom prst="rect">
            <a:avLst/>
          </a:prstGeom>
          <a:solidFill>
            <a:schemeClr val="dk2"/>
          </a:solidFill>
          <a:ln>
            <a:noFill/>
          </a:ln>
        </p:spPr>
      </p:sp>
      <p:sp>
        <p:nvSpPr>
          <p:cNvPr id="36" name="Google Shape;36;p19"/>
          <p:cNvSpPr txBox="1">
            <a:spLocks noGrp="1"/>
          </p:cNvSpPr>
          <p:nvPr>
            <p:ph type="title"/>
          </p:nvPr>
        </p:nvSpPr>
        <p:spPr>
          <a:xfrm>
            <a:off x="1195754" y="942870"/>
            <a:ext cx="4157296" cy="129275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F3F3F"/>
              </a:buClr>
              <a:buSzPts val="2800"/>
              <a:buFont typeface="Century Gothic"/>
              <a:buNone/>
              <a:defRPr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7" name="Google Shape;37;p19"/>
          <p:cNvSpPr txBox="1">
            <a:spLocks noGrp="1"/>
          </p:cNvSpPr>
          <p:nvPr>
            <p:ph type="body" idx="1"/>
          </p:nvPr>
        </p:nvSpPr>
        <p:spPr>
          <a:xfrm>
            <a:off x="1195754" y="2281657"/>
            <a:ext cx="4157296" cy="3633471"/>
          </a:xfrm>
          <a:prstGeom prst="rect">
            <a:avLst/>
          </a:prstGeom>
          <a:noFill/>
          <a:ln>
            <a:noFill/>
          </a:ln>
        </p:spPr>
        <p:txBody>
          <a:bodyPr spcFirstLastPara="1" wrap="square" lIns="0" tIns="45700" rIns="0" bIns="45700" anchor="t" anchorCtr="0">
            <a:normAutofit/>
          </a:bodyPr>
          <a:lstStyle>
            <a:lvl1pPr marL="457200" lvl="0" indent="-228600" algn="l">
              <a:lnSpc>
                <a:spcPct val="100000"/>
              </a:lnSpc>
              <a:spcBef>
                <a:spcPts val="1200"/>
              </a:spcBef>
              <a:spcAft>
                <a:spcPts val="0"/>
              </a:spcAft>
              <a:buClr>
                <a:schemeClr val="dk1"/>
              </a:buClr>
              <a:buSzPts val="1600"/>
              <a:buNone/>
              <a:defRPr sz="1600">
                <a:solidFill>
                  <a:schemeClr val="dk1"/>
                </a:solidFill>
              </a:defRPr>
            </a:lvl1pPr>
            <a:lvl2pPr marL="914400" lvl="1" indent="-228600" algn="l">
              <a:lnSpc>
                <a:spcPct val="100000"/>
              </a:lnSpc>
              <a:spcBef>
                <a:spcPts val="200"/>
              </a:spcBef>
              <a:spcAft>
                <a:spcPts val="0"/>
              </a:spcAft>
              <a:buClr>
                <a:schemeClr val="dk1"/>
              </a:buClr>
              <a:buSzPts val="1400"/>
              <a:buFont typeface="Arial"/>
              <a:buNone/>
              <a:defRPr sz="1400">
                <a:solidFill>
                  <a:schemeClr val="dk1"/>
                </a:solidFill>
              </a:defRPr>
            </a:lvl2pPr>
            <a:lvl3pPr marL="1371600" lvl="2" indent="-228600" algn="l">
              <a:lnSpc>
                <a:spcPct val="100000"/>
              </a:lnSpc>
              <a:spcBef>
                <a:spcPts val="400"/>
              </a:spcBef>
              <a:spcAft>
                <a:spcPts val="0"/>
              </a:spcAft>
              <a:buClr>
                <a:schemeClr val="dk1"/>
              </a:buClr>
              <a:buSzPts val="1100"/>
              <a:buFont typeface="Arial"/>
              <a:buNone/>
              <a:defRPr sz="1100">
                <a:solidFill>
                  <a:schemeClr val="dk1"/>
                </a:solidFill>
              </a:defRPr>
            </a:lvl3pPr>
            <a:lvl4pPr marL="1828800" lvl="3" indent="-228600" algn="l">
              <a:lnSpc>
                <a:spcPct val="100000"/>
              </a:lnSpc>
              <a:spcBef>
                <a:spcPts val="400"/>
              </a:spcBef>
              <a:spcAft>
                <a:spcPts val="0"/>
              </a:spcAft>
              <a:buClr>
                <a:schemeClr val="dk1"/>
              </a:buClr>
              <a:buSzPts val="1100"/>
              <a:buFont typeface="Arial"/>
              <a:buNone/>
              <a:defRPr sz="1100">
                <a:solidFill>
                  <a:schemeClr val="dk1"/>
                </a:solidFill>
              </a:defRPr>
            </a:lvl4pPr>
            <a:lvl5pPr marL="2286000" lvl="4" indent="-228600" algn="l">
              <a:lnSpc>
                <a:spcPct val="100000"/>
              </a:lnSpc>
              <a:spcBef>
                <a:spcPts val="400"/>
              </a:spcBef>
              <a:spcAft>
                <a:spcPts val="0"/>
              </a:spcAft>
              <a:buClr>
                <a:schemeClr val="dk1"/>
              </a:buClr>
              <a:buSzPts val="1100"/>
              <a:buFont typeface="Arial"/>
              <a:buNone/>
              <a:defRPr sz="1100">
                <a:solidFill>
                  <a:schemeClr val="dk1"/>
                </a:solidFill>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eam ">
  <p:cSld name="Team ">
    <p:bg>
      <p:bgPr>
        <a:solidFill>
          <a:schemeClr val="lt1"/>
        </a:solidFill>
        <a:effectLst/>
      </p:bgPr>
    </p:bg>
    <p:spTree>
      <p:nvGrpSpPr>
        <p:cNvPr id="1" name="Shape 38"/>
        <p:cNvGrpSpPr/>
        <p:nvPr/>
      </p:nvGrpSpPr>
      <p:grpSpPr>
        <a:xfrm>
          <a:off x="0" y="0"/>
          <a:ext cx="0" cy="0"/>
          <a:chOff x="0" y="0"/>
          <a:chExt cx="0" cy="0"/>
        </a:xfrm>
      </p:grpSpPr>
      <p:sp>
        <p:nvSpPr>
          <p:cNvPr id="39" name="Google Shape;39;p20"/>
          <p:cNvSpPr/>
          <p:nvPr/>
        </p:nvSpPr>
        <p:spPr>
          <a:xfrm>
            <a:off x="1" y="3429000"/>
            <a:ext cx="12192000" cy="3429000"/>
          </a:xfrm>
          <a:prstGeom prst="rect">
            <a:avLst/>
          </a:prstGeom>
          <a:solidFill>
            <a:schemeClr val="accent4"/>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1600" b="0" i="0" u="none" strike="noStrike" cap="none">
              <a:solidFill>
                <a:schemeClr val="dk1"/>
              </a:solidFill>
              <a:latin typeface="Century Gothic"/>
              <a:ea typeface="Century Gothic"/>
              <a:cs typeface="Century Gothic"/>
              <a:sym typeface="Century Gothic"/>
            </a:endParaRPr>
          </a:p>
        </p:txBody>
      </p:sp>
      <p:sp>
        <p:nvSpPr>
          <p:cNvPr id="40" name="Google Shape;40;p20"/>
          <p:cNvSpPr/>
          <p:nvPr/>
        </p:nvSpPr>
        <p:spPr>
          <a:xfrm>
            <a:off x="635000" y="633875"/>
            <a:ext cx="10922000" cy="5590250"/>
          </a:xfrm>
          <a:prstGeom prst="rect">
            <a:avLst/>
          </a:prstGeom>
          <a:solidFill>
            <a:srgbClr val="F6F9FF"/>
          </a:solidFill>
          <a:ln>
            <a:noFill/>
          </a:ln>
          <a:effectLst>
            <a:outerShdw blurRad="254000" dist="25400" dir="2700000" rotWithShape="0">
              <a:srgbClr val="1F2125">
                <a:alpha val="14901"/>
              </a:srgbClr>
            </a:outerShdw>
          </a:effectLst>
        </p:spPr>
        <p:txBody>
          <a:bodyPr spcFirstLastPara="1" wrap="square" lIns="0" tIns="0" rIns="0" bIns="0" anchor="ctr" anchorCtr="0">
            <a:noAutofit/>
          </a:bodyPr>
          <a:lstStyle/>
          <a:p>
            <a:pPr marL="0" marR="0" lvl="0" indent="0" algn="l" rtl="0">
              <a:spcBef>
                <a:spcPts val="0"/>
              </a:spcBef>
              <a:spcAft>
                <a:spcPts val="0"/>
              </a:spcAft>
              <a:buNone/>
            </a:pPr>
            <a:endParaRPr sz="1600" b="0" i="0" u="none" strike="noStrike" cap="none">
              <a:solidFill>
                <a:schemeClr val="dk1"/>
              </a:solidFill>
              <a:latin typeface="Century Gothic"/>
              <a:ea typeface="Century Gothic"/>
              <a:cs typeface="Century Gothic"/>
              <a:sym typeface="Century Gothic"/>
            </a:endParaRPr>
          </a:p>
        </p:txBody>
      </p:sp>
      <p:sp>
        <p:nvSpPr>
          <p:cNvPr id="41" name="Google Shape;41;p20"/>
          <p:cNvSpPr txBox="1">
            <a:spLocks noGrp="1"/>
          </p:cNvSpPr>
          <p:nvPr>
            <p:ph type="dt" idx="10"/>
          </p:nvPr>
        </p:nvSpPr>
        <p:spPr>
          <a:xfrm>
            <a:off x="8218426" y="6446838"/>
            <a:ext cx="258485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20"/>
          <p:cNvSpPr txBox="1">
            <a:spLocks noGrp="1"/>
          </p:cNvSpPr>
          <p:nvPr>
            <p:ph type="ftr" idx="11"/>
          </p:nvPr>
        </p:nvSpPr>
        <p:spPr>
          <a:xfrm>
            <a:off x="1097279" y="6446838"/>
            <a:ext cx="681826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20"/>
          <p:cNvSpPr txBox="1">
            <a:spLocks noGrp="1"/>
          </p:cNvSpPr>
          <p:nvPr>
            <p:ph type="sldNum" idx="12"/>
          </p:nvPr>
        </p:nvSpPr>
        <p:spPr>
          <a:xfrm>
            <a:off x="10993582" y="6446838"/>
            <a:ext cx="780010" cy="365125"/>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
        <p:nvSpPr>
          <p:cNvPr id="44" name="Google Shape;44;p20"/>
          <p:cNvSpPr>
            <a:spLocks noGrp="1"/>
          </p:cNvSpPr>
          <p:nvPr>
            <p:ph type="pic" idx="2"/>
          </p:nvPr>
        </p:nvSpPr>
        <p:spPr>
          <a:xfrm>
            <a:off x="1097279" y="1930861"/>
            <a:ext cx="2919413" cy="2919413"/>
          </a:xfrm>
          <a:prstGeom prst="rect">
            <a:avLst/>
          </a:prstGeom>
          <a:solidFill>
            <a:srgbClr val="EDEFF7"/>
          </a:solidFill>
          <a:ln>
            <a:noFill/>
          </a:ln>
        </p:spPr>
      </p:sp>
      <p:sp>
        <p:nvSpPr>
          <p:cNvPr id="45" name="Google Shape;45;p20"/>
          <p:cNvSpPr>
            <a:spLocks noGrp="1"/>
          </p:cNvSpPr>
          <p:nvPr>
            <p:ph type="pic" idx="3"/>
          </p:nvPr>
        </p:nvSpPr>
        <p:spPr>
          <a:xfrm>
            <a:off x="4659186" y="1930861"/>
            <a:ext cx="2919413" cy="2919413"/>
          </a:xfrm>
          <a:prstGeom prst="rect">
            <a:avLst/>
          </a:prstGeom>
          <a:solidFill>
            <a:srgbClr val="EDEFF7"/>
          </a:solidFill>
          <a:ln>
            <a:noFill/>
          </a:ln>
        </p:spPr>
      </p:sp>
      <p:sp>
        <p:nvSpPr>
          <p:cNvPr id="46" name="Google Shape;46;p20"/>
          <p:cNvSpPr>
            <a:spLocks noGrp="1"/>
          </p:cNvSpPr>
          <p:nvPr>
            <p:ph type="pic" idx="4"/>
          </p:nvPr>
        </p:nvSpPr>
        <p:spPr>
          <a:xfrm>
            <a:off x="8221093" y="1930861"/>
            <a:ext cx="2919413" cy="2919413"/>
          </a:xfrm>
          <a:prstGeom prst="rect">
            <a:avLst/>
          </a:prstGeom>
          <a:solidFill>
            <a:srgbClr val="EDEFF7"/>
          </a:solidFill>
          <a:ln>
            <a:noFill/>
          </a:ln>
        </p:spPr>
      </p:sp>
      <p:sp>
        <p:nvSpPr>
          <p:cNvPr id="47" name="Google Shape;47;p20"/>
          <p:cNvSpPr txBox="1">
            <a:spLocks noGrp="1"/>
          </p:cNvSpPr>
          <p:nvPr>
            <p:ph type="body" idx="1"/>
          </p:nvPr>
        </p:nvSpPr>
        <p:spPr>
          <a:xfrm>
            <a:off x="1097279" y="5257321"/>
            <a:ext cx="2919413" cy="583534"/>
          </a:xfrm>
          <a:prstGeom prst="rect">
            <a:avLst/>
          </a:prstGeom>
          <a:noFill/>
          <a:ln>
            <a:noFill/>
          </a:ln>
        </p:spPr>
        <p:txBody>
          <a:bodyPr spcFirstLastPara="1" wrap="square" lIns="91425" tIns="45700" rIns="91425" bIns="45700" anchor="ctr" anchorCtr="0">
            <a:normAutofit/>
          </a:bodyPr>
          <a:lstStyle>
            <a:lvl1pPr marL="457200" lvl="0" indent="-228600" algn="ctr">
              <a:lnSpc>
                <a:spcPct val="100000"/>
              </a:lnSpc>
              <a:spcBef>
                <a:spcPts val="1200"/>
              </a:spcBef>
              <a:spcAft>
                <a:spcPts val="0"/>
              </a:spcAft>
              <a:buSzPts val="1800"/>
              <a:buNone/>
              <a:defRPr sz="1800" cap="none">
                <a:solidFill>
                  <a:schemeClr val="dk1"/>
                </a:solidFill>
              </a:defRPr>
            </a:lvl1pPr>
            <a:lvl2pPr marL="914400" lvl="1" indent="-228600" algn="l">
              <a:lnSpc>
                <a:spcPct val="100000"/>
              </a:lnSpc>
              <a:spcBef>
                <a:spcPts val="200"/>
              </a:spcBef>
              <a:spcAft>
                <a:spcPts val="0"/>
              </a:spcAft>
              <a:buClr>
                <a:srgbClr val="3F3F3F"/>
              </a:buClr>
              <a:buSzPts val="1200"/>
              <a:buNone/>
              <a:defRPr sz="1200"/>
            </a:lvl2pPr>
            <a:lvl3pPr marL="1371600" lvl="2" indent="-228600" algn="l">
              <a:lnSpc>
                <a:spcPct val="100000"/>
              </a:lnSpc>
              <a:spcBef>
                <a:spcPts val="400"/>
              </a:spcBef>
              <a:spcAft>
                <a:spcPts val="0"/>
              </a:spcAft>
              <a:buClr>
                <a:srgbClr val="3F3F3F"/>
              </a:buClr>
              <a:buSzPts val="1000"/>
              <a:buNone/>
              <a:defRPr sz="1000"/>
            </a:lvl3pPr>
            <a:lvl4pPr marL="1828800" lvl="3" indent="-228600" algn="l">
              <a:lnSpc>
                <a:spcPct val="100000"/>
              </a:lnSpc>
              <a:spcBef>
                <a:spcPts val="400"/>
              </a:spcBef>
              <a:spcAft>
                <a:spcPts val="0"/>
              </a:spcAft>
              <a:buClr>
                <a:srgbClr val="3F3F3F"/>
              </a:buClr>
              <a:buSzPts val="900"/>
              <a:buNone/>
              <a:defRPr sz="900"/>
            </a:lvl4pPr>
            <a:lvl5pPr marL="2286000" lvl="4" indent="-228600" algn="l">
              <a:lnSpc>
                <a:spcPct val="100000"/>
              </a:lnSpc>
              <a:spcBef>
                <a:spcPts val="400"/>
              </a:spcBef>
              <a:spcAft>
                <a:spcPts val="0"/>
              </a:spcAft>
              <a:buClr>
                <a:srgbClr val="3F3F3F"/>
              </a:buClr>
              <a:buSzPts val="900"/>
              <a:buNone/>
              <a:defRPr sz="900"/>
            </a:lvl5pPr>
            <a:lvl6pPr marL="2743200" lvl="5" indent="-228600" algn="l">
              <a:lnSpc>
                <a:spcPct val="90000"/>
              </a:lnSpc>
              <a:spcBef>
                <a:spcPts val="400"/>
              </a:spcBef>
              <a:spcAft>
                <a:spcPts val="0"/>
              </a:spcAft>
              <a:buSzPts val="900"/>
              <a:buNone/>
              <a:defRPr sz="900"/>
            </a:lvl6pPr>
            <a:lvl7pPr marL="3200400" lvl="6" indent="-228600" algn="l">
              <a:lnSpc>
                <a:spcPct val="90000"/>
              </a:lnSpc>
              <a:spcBef>
                <a:spcPts val="400"/>
              </a:spcBef>
              <a:spcAft>
                <a:spcPts val="0"/>
              </a:spcAft>
              <a:buSzPts val="900"/>
              <a:buNone/>
              <a:defRPr sz="900"/>
            </a:lvl7pPr>
            <a:lvl8pPr marL="3657600" lvl="7" indent="-228600" algn="l">
              <a:lnSpc>
                <a:spcPct val="90000"/>
              </a:lnSpc>
              <a:spcBef>
                <a:spcPts val="400"/>
              </a:spcBef>
              <a:spcAft>
                <a:spcPts val="0"/>
              </a:spcAft>
              <a:buSzPts val="900"/>
              <a:buNone/>
              <a:defRPr sz="900"/>
            </a:lvl8pPr>
            <a:lvl9pPr marL="4114800" lvl="8" indent="-228600" algn="l">
              <a:lnSpc>
                <a:spcPct val="90000"/>
              </a:lnSpc>
              <a:spcBef>
                <a:spcPts val="400"/>
              </a:spcBef>
              <a:spcAft>
                <a:spcPts val="400"/>
              </a:spcAft>
              <a:buSzPts val="900"/>
              <a:buNone/>
              <a:defRPr sz="900"/>
            </a:lvl9pPr>
          </a:lstStyle>
          <a:p>
            <a:endParaRPr/>
          </a:p>
        </p:txBody>
      </p:sp>
      <p:sp>
        <p:nvSpPr>
          <p:cNvPr id="48" name="Google Shape;48;p20"/>
          <p:cNvSpPr txBox="1">
            <a:spLocks noGrp="1"/>
          </p:cNvSpPr>
          <p:nvPr>
            <p:ph type="body" idx="5"/>
          </p:nvPr>
        </p:nvSpPr>
        <p:spPr>
          <a:xfrm>
            <a:off x="4666773" y="5257321"/>
            <a:ext cx="2919413" cy="583534"/>
          </a:xfrm>
          <a:prstGeom prst="rect">
            <a:avLst/>
          </a:prstGeom>
          <a:noFill/>
          <a:ln>
            <a:noFill/>
          </a:ln>
        </p:spPr>
        <p:txBody>
          <a:bodyPr spcFirstLastPara="1" wrap="square" lIns="91425" tIns="45700" rIns="91425" bIns="45700" anchor="ctr" anchorCtr="0">
            <a:normAutofit/>
          </a:bodyPr>
          <a:lstStyle>
            <a:lvl1pPr marL="457200" lvl="0" indent="-228600" algn="ctr">
              <a:lnSpc>
                <a:spcPct val="100000"/>
              </a:lnSpc>
              <a:spcBef>
                <a:spcPts val="1200"/>
              </a:spcBef>
              <a:spcAft>
                <a:spcPts val="0"/>
              </a:spcAft>
              <a:buSzPts val="1800"/>
              <a:buNone/>
              <a:defRPr sz="1800" cap="none">
                <a:solidFill>
                  <a:schemeClr val="dk1"/>
                </a:solidFill>
              </a:defRPr>
            </a:lvl1pPr>
            <a:lvl2pPr marL="914400" lvl="1" indent="-228600" algn="l">
              <a:lnSpc>
                <a:spcPct val="100000"/>
              </a:lnSpc>
              <a:spcBef>
                <a:spcPts val="200"/>
              </a:spcBef>
              <a:spcAft>
                <a:spcPts val="0"/>
              </a:spcAft>
              <a:buClr>
                <a:srgbClr val="3F3F3F"/>
              </a:buClr>
              <a:buSzPts val="1200"/>
              <a:buNone/>
              <a:defRPr sz="1200"/>
            </a:lvl2pPr>
            <a:lvl3pPr marL="1371600" lvl="2" indent="-228600" algn="l">
              <a:lnSpc>
                <a:spcPct val="100000"/>
              </a:lnSpc>
              <a:spcBef>
                <a:spcPts val="400"/>
              </a:spcBef>
              <a:spcAft>
                <a:spcPts val="0"/>
              </a:spcAft>
              <a:buClr>
                <a:srgbClr val="3F3F3F"/>
              </a:buClr>
              <a:buSzPts val="1000"/>
              <a:buNone/>
              <a:defRPr sz="1000"/>
            </a:lvl3pPr>
            <a:lvl4pPr marL="1828800" lvl="3" indent="-228600" algn="l">
              <a:lnSpc>
                <a:spcPct val="100000"/>
              </a:lnSpc>
              <a:spcBef>
                <a:spcPts val="400"/>
              </a:spcBef>
              <a:spcAft>
                <a:spcPts val="0"/>
              </a:spcAft>
              <a:buClr>
                <a:srgbClr val="3F3F3F"/>
              </a:buClr>
              <a:buSzPts val="900"/>
              <a:buNone/>
              <a:defRPr sz="900"/>
            </a:lvl4pPr>
            <a:lvl5pPr marL="2286000" lvl="4" indent="-228600" algn="l">
              <a:lnSpc>
                <a:spcPct val="100000"/>
              </a:lnSpc>
              <a:spcBef>
                <a:spcPts val="400"/>
              </a:spcBef>
              <a:spcAft>
                <a:spcPts val="0"/>
              </a:spcAft>
              <a:buClr>
                <a:srgbClr val="3F3F3F"/>
              </a:buClr>
              <a:buSzPts val="900"/>
              <a:buNone/>
              <a:defRPr sz="900"/>
            </a:lvl5pPr>
            <a:lvl6pPr marL="2743200" lvl="5" indent="-228600" algn="l">
              <a:lnSpc>
                <a:spcPct val="90000"/>
              </a:lnSpc>
              <a:spcBef>
                <a:spcPts val="400"/>
              </a:spcBef>
              <a:spcAft>
                <a:spcPts val="0"/>
              </a:spcAft>
              <a:buSzPts val="900"/>
              <a:buNone/>
              <a:defRPr sz="900"/>
            </a:lvl6pPr>
            <a:lvl7pPr marL="3200400" lvl="6" indent="-228600" algn="l">
              <a:lnSpc>
                <a:spcPct val="90000"/>
              </a:lnSpc>
              <a:spcBef>
                <a:spcPts val="400"/>
              </a:spcBef>
              <a:spcAft>
                <a:spcPts val="0"/>
              </a:spcAft>
              <a:buSzPts val="900"/>
              <a:buNone/>
              <a:defRPr sz="900"/>
            </a:lvl7pPr>
            <a:lvl8pPr marL="3657600" lvl="7" indent="-228600" algn="l">
              <a:lnSpc>
                <a:spcPct val="90000"/>
              </a:lnSpc>
              <a:spcBef>
                <a:spcPts val="400"/>
              </a:spcBef>
              <a:spcAft>
                <a:spcPts val="0"/>
              </a:spcAft>
              <a:buSzPts val="900"/>
              <a:buNone/>
              <a:defRPr sz="900"/>
            </a:lvl8pPr>
            <a:lvl9pPr marL="4114800" lvl="8" indent="-228600" algn="l">
              <a:lnSpc>
                <a:spcPct val="90000"/>
              </a:lnSpc>
              <a:spcBef>
                <a:spcPts val="400"/>
              </a:spcBef>
              <a:spcAft>
                <a:spcPts val="400"/>
              </a:spcAft>
              <a:buSzPts val="900"/>
              <a:buNone/>
              <a:defRPr sz="900"/>
            </a:lvl9pPr>
          </a:lstStyle>
          <a:p>
            <a:endParaRPr/>
          </a:p>
        </p:txBody>
      </p:sp>
      <p:sp>
        <p:nvSpPr>
          <p:cNvPr id="49" name="Google Shape;49;p20"/>
          <p:cNvSpPr txBox="1">
            <a:spLocks noGrp="1"/>
          </p:cNvSpPr>
          <p:nvPr>
            <p:ph type="body" idx="6"/>
          </p:nvPr>
        </p:nvSpPr>
        <p:spPr>
          <a:xfrm>
            <a:off x="8236267" y="5257321"/>
            <a:ext cx="2919413" cy="583534"/>
          </a:xfrm>
          <a:prstGeom prst="rect">
            <a:avLst/>
          </a:prstGeom>
          <a:noFill/>
          <a:ln>
            <a:noFill/>
          </a:ln>
        </p:spPr>
        <p:txBody>
          <a:bodyPr spcFirstLastPara="1" wrap="square" lIns="91425" tIns="45700" rIns="91425" bIns="45700" anchor="ctr" anchorCtr="0">
            <a:normAutofit/>
          </a:bodyPr>
          <a:lstStyle>
            <a:lvl1pPr marL="457200" lvl="0" indent="-228600" algn="ctr">
              <a:lnSpc>
                <a:spcPct val="100000"/>
              </a:lnSpc>
              <a:spcBef>
                <a:spcPts val="1200"/>
              </a:spcBef>
              <a:spcAft>
                <a:spcPts val="0"/>
              </a:spcAft>
              <a:buSzPts val="1800"/>
              <a:buNone/>
              <a:defRPr sz="1800" cap="none">
                <a:solidFill>
                  <a:schemeClr val="dk1"/>
                </a:solidFill>
              </a:defRPr>
            </a:lvl1pPr>
            <a:lvl2pPr marL="914400" lvl="1" indent="-228600" algn="l">
              <a:lnSpc>
                <a:spcPct val="100000"/>
              </a:lnSpc>
              <a:spcBef>
                <a:spcPts val="200"/>
              </a:spcBef>
              <a:spcAft>
                <a:spcPts val="0"/>
              </a:spcAft>
              <a:buClr>
                <a:srgbClr val="3F3F3F"/>
              </a:buClr>
              <a:buSzPts val="1200"/>
              <a:buNone/>
              <a:defRPr sz="1200"/>
            </a:lvl2pPr>
            <a:lvl3pPr marL="1371600" lvl="2" indent="-228600" algn="l">
              <a:lnSpc>
                <a:spcPct val="100000"/>
              </a:lnSpc>
              <a:spcBef>
                <a:spcPts val="400"/>
              </a:spcBef>
              <a:spcAft>
                <a:spcPts val="0"/>
              </a:spcAft>
              <a:buClr>
                <a:srgbClr val="3F3F3F"/>
              </a:buClr>
              <a:buSzPts val="1000"/>
              <a:buNone/>
              <a:defRPr sz="1000"/>
            </a:lvl3pPr>
            <a:lvl4pPr marL="1828800" lvl="3" indent="-228600" algn="l">
              <a:lnSpc>
                <a:spcPct val="100000"/>
              </a:lnSpc>
              <a:spcBef>
                <a:spcPts val="400"/>
              </a:spcBef>
              <a:spcAft>
                <a:spcPts val="0"/>
              </a:spcAft>
              <a:buClr>
                <a:srgbClr val="3F3F3F"/>
              </a:buClr>
              <a:buSzPts val="900"/>
              <a:buNone/>
              <a:defRPr sz="900"/>
            </a:lvl4pPr>
            <a:lvl5pPr marL="2286000" lvl="4" indent="-228600" algn="l">
              <a:lnSpc>
                <a:spcPct val="100000"/>
              </a:lnSpc>
              <a:spcBef>
                <a:spcPts val="400"/>
              </a:spcBef>
              <a:spcAft>
                <a:spcPts val="0"/>
              </a:spcAft>
              <a:buClr>
                <a:srgbClr val="3F3F3F"/>
              </a:buClr>
              <a:buSzPts val="900"/>
              <a:buNone/>
              <a:defRPr sz="900"/>
            </a:lvl5pPr>
            <a:lvl6pPr marL="2743200" lvl="5" indent="-228600" algn="l">
              <a:lnSpc>
                <a:spcPct val="90000"/>
              </a:lnSpc>
              <a:spcBef>
                <a:spcPts val="400"/>
              </a:spcBef>
              <a:spcAft>
                <a:spcPts val="0"/>
              </a:spcAft>
              <a:buSzPts val="900"/>
              <a:buNone/>
              <a:defRPr sz="900"/>
            </a:lvl6pPr>
            <a:lvl7pPr marL="3200400" lvl="6" indent="-228600" algn="l">
              <a:lnSpc>
                <a:spcPct val="90000"/>
              </a:lnSpc>
              <a:spcBef>
                <a:spcPts val="400"/>
              </a:spcBef>
              <a:spcAft>
                <a:spcPts val="0"/>
              </a:spcAft>
              <a:buSzPts val="900"/>
              <a:buNone/>
              <a:defRPr sz="900"/>
            </a:lvl7pPr>
            <a:lvl8pPr marL="3657600" lvl="7" indent="-228600" algn="l">
              <a:lnSpc>
                <a:spcPct val="90000"/>
              </a:lnSpc>
              <a:spcBef>
                <a:spcPts val="400"/>
              </a:spcBef>
              <a:spcAft>
                <a:spcPts val="0"/>
              </a:spcAft>
              <a:buSzPts val="900"/>
              <a:buNone/>
              <a:defRPr sz="900"/>
            </a:lvl8pPr>
            <a:lvl9pPr marL="4114800" lvl="8" indent="-228600" algn="l">
              <a:lnSpc>
                <a:spcPct val="90000"/>
              </a:lnSpc>
              <a:spcBef>
                <a:spcPts val="400"/>
              </a:spcBef>
              <a:spcAft>
                <a:spcPts val="400"/>
              </a:spcAft>
              <a:buSzPts val="900"/>
              <a:buNone/>
              <a:defRPr sz="900"/>
            </a:lvl9pPr>
          </a:lstStyle>
          <a:p>
            <a:endParaRPr/>
          </a:p>
        </p:txBody>
      </p:sp>
      <p:sp>
        <p:nvSpPr>
          <p:cNvPr id="50" name="Google Shape;50;p20"/>
          <p:cNvSpPr txBox="1">
            <a:spLocks noGrp="1"/>
          </p:cNvSpPr>
          <p:nvPr>
            <p:ph type="title"/>
          </p:nvPr>
        </p:nvSpPr>
        <p:spPr>
          <a:xfrm>
            <a:off x="1097280" y="942871"/>
            <a:ext cx="10058400" cy="58758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F3F3F"/>
              </a:buClr>
              <a:buSzPts val="2800"/>
              <a:buFont typeface="Century Gothic"/>
              <a:buNone/>
              <a:defRPr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bg>
      <p:bgPr>
        <a:solidFill>
          <a:schemeClr val="lt1"/>
        </a:solidFill>
        <a:effectLst/>
      </p:bgPr>
    </p:bg>
    <p:spTree>
      <p:nvGrpSpPr>
        <p:cNvPr id="1" name="Shape 51"/>
        <p:cNvGrpSpPr/>
        <p:nvPr/>
      </p:nvGrpSpPr>
      <p:grpSpPr>
        <a:xfrm>
          <a:off x="0" y="0"/>
          <a:ext cx="0" cy="0"/>
          <a:chOff x="0" y="0"/>
          <a:chExt cx="0" cy="0"/>
        </a:xfrm>
      </p:grpSpPr>
      <p:sp>
        <p:nvSpPr>
          <p:cNvPr id="52" name="Google Shape;52;p21"/>
          <p:cNvSpPr/>
          <p:nvPr/>
        </p:nvSpPr>
        <p:spPr>
          <a:xfrm flipH="1">
            <a:off x="-1" y="4450188"/>
            <a:ext cx="12192000" cy="2407811"/>
          </a:xfrm>
          <a:prstGeom prst="rect">
            <a:avLst/>
          </a:prstGeom>
          <a:solidFill>
            <a:schemeClr val="accent4"/>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1600" b="0" i="0" u="none" strike="noStrike" cap="none">
              <a:solidFill>
                <a:schemeClr val="dk1"/>
              </a:solidFill>
              <a:latin typeface="Century Gothic"/>
              <a:ea typeface="Century Gothic"/>
              <a:cs typeface="Century Gothic"/>
              <a:sym typeface="Century Gothic"/>
            </a:endParaRPr>
          </a:p>
        </p:txBody>
      </p:sp>
      <p:sp>
        <p:nvSpPr>
          <p:cNvPr id="53" name="Google Shape;53;p21"/>
          <p:cNvSpPr/>
          <p:nvPr/>
        </p:nvSpPr>
        <p:spPr>
          <a:xfrm>
            <a:off x="635000" y="633875"/>
            <a:ext cx="10922000" cy="5590250"/>
          </a:xfrm>
          <a:prstGeom prst="rect">
            <a:avLst/>
          </a:prstGeom>
          <a:solidFill>
            <a:srgbClr val="F6F9FF"/>
          </a:solidFill>
          <a:ln>
            <a:noFill/>
          </a:ln>
          <a:effectLst>
            <a:outerShdw blurRad="254000" dist="25400" dir="2700000" rotWithShape="0">
              <a:srgbClr val="1F2125">
                <a:alpha val="14901"/>
              </a:srgbClr>
            </a:outerShdw>
          </a:effectLst>
        </p:spPr>
        <p:txBody>
          <a:bodyPr spcFirstLastPara="1" wrap="square" lIns="0" tIns="0" rIns="0" bIns="0" anchor="ctr" anchorCtr="0">
            <a:noAutofit/>
          </a:bodyPr>
          <a:lstStyle/>
          <a:p>
            <a:pPr marL="0" marR="0" lvl="0" indent="0" algn="l" rtl="0">
              <a:spcBef>
                <a:spcPts val="0"/>
              </a:spcBef>
              <a:spcAft>
                <a:spcPts val="0"/>
              </a:spcAft>
              <a:buNone/>
            </a:pPr>
            <a:endParaRPr sz="1600" b="0" i="0" u="none" strike="noStrike" cap="none">
              <a:solidFill>
                <a:schemeClr val="dk1"/>
              </a:solidFill>
              <a:latin typeface="Century Gothic"/>
              <a:ea typeface="Century Gothic"/>
              <a:cs typeface="Century Gothic"/>
              <a:sym typeface="Century Gothic"/>
            </a:endParaRPr>
          </a:p>
        </p:txBody>
      </p:sp>
      <p:sp>
        <p:nvSpPr>
          <p:cNvPr id="54" name="Google Shape;54;p21"/>
          <p:cNvSpPr txBox="1">
            <a:spLocks noGrp="1"/>
          </p:cNvSpPr>
          <p:nvPr>
            <p:ph type="ctrTitle"/>
          </p:nvPr>
        </p:nvSpPr>
        <p:spPr>
          <a:xfrm>
            <a:off x="1097280" y="758952"/>
            <a:ext cx="10058400" cy="356616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262626"/>
              </a:buClr>
              <a:buSzPts val="8000"/>
              <a:buFont typeface="Century Gothic"/>
              <a:buNone/>
              <a:defRPr sz="8000" cap="none">
                <a:solidFill>
                  <a:srgbClr val="26262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5" name="Google Shape;55;p21"/>
          <p:cNvSpPr txBox="1">
            <a:spLocks noGrp="1"/>
          </p:cNvSpPr>
          <p:nvPr>
            <p:ph type="subTitle" idx="1"/>
          </p:nvPr>
        </p:nvSpPr>
        <p:spPr>
          <a:xfrm>
            <a:off x="1100051" y="4645152"/>
            <a:ext cx="10058400" cy="1143000"/>
          </a:xfrm>
          <a:prstGeom prst="rect">
            <a:avLst/>
          </a:prstGeom>
          <a:noFill/>
          <a:ln>
            <a:noFill/>
          </a:ln>
        </p:spPr>
        <p:txBody>
          <a:bodyPr spcFirstLastPara="1" wrap="square" lIns="91425" tIns="45700" rIns="91425" bIns="45700" anchor="t" anchorCtr="0">
            <a:normAutofit/>
          </a:bodyPr>
          <a:lstStyle>
            <a:lvl1pPr lvl="0" algn="l">
              <a:lnSpc>
                <a:spcPct val="100000"/>
              </a:lnSpc>
              <a:spcBef>
                <a:spcPts val="1200"/>
              </a:spcBef>
              <a:spcAft>
                <a:spcPts val="0"/>
              </a:spcAft>
              <a:buSzPts val="2400"/>
              <a:buNone/>
              <a:defRPr sz="2400" cap="none">
                <a:solidFill>
                  <a:schemeClr val="dk1"/>
                </a:solidFill>
                <a:latin typeface="Century Gothic"/>
                <a:ea typeface="Century Gothic"/>
                <a:cs typeface="Century Gothic"/>
                <a:sym typeface="Century Gothic"/>
              </a:defRPr>
            </a:lvl1pPr>
            <a:lvl2pPr lvl="1" algn="ctr">
              <a:lnSpc>
                <a:spcPct val="100000"/>
              </a:lnSpc>
              <a:spcBef>
                <a:spcPts val="200"/>
              </a:spcBef>
              <a:spcAft>
                <a:spcPts val="0"/>
              </a:spcAft>
              <a:buClr>
                <a:srgbClr val="3F3F3F"/>
              </a:buClr>
              <a:buSzPts val="2400"/>
              <a:buNone/>
              <a:defRPr sz="2400"/>
            </a:lvl2pPr>
            <a:lvl3pPr lvl="2" algn="ctr">
              <a:lnSpc>
                <a:spcPct val="100000"/>
              </a:lnSpc>
              <a:spcBef>
                <a:spcPts val="400"/>
              </a:spcBef>
              <a:spcAft>
                <a:spcPts val="0"/>
              </a:spcAft>
              <a:buClr>
                <a:srgbClr val="3F3F3F"/>
              </a:buClr>
              <a:buSzPts val="2400"/>
              <a:buNone/>
              <a:defRPr sz="2400"/>
            </a:lvl3pPr>
            <a:lvl4pPr lvl="3" algn="ctr">
              <a:lnSpc>
                <a:spcPct val="100000"/>
              </a:lnSpc>
              <a:spcBef>
                <a:spcPts val="400"/>
              </a:spcBef>
              <a:spcAft>
                <a:spcPts val="0"/>
              </a:spcAft>
              <a:buClr>
                <a:srgbClr val="3F3F3F"/>
              </a:buClr>
              <a:buSzPts val="2000"/>
              <a:buNone/>
              <a:defRPr sz="2000"/>
            </a:lvl4pPr>
            <a:lvl5pPr lvl="4" algn="ctr">
              <a:lnSpc>
                <a:spcPct val="100000"/>
              </a:lnSpc>
              <a:spcBef>
                <a:spcPts val="400"/>
              </a:spcBef>
              <a:spcAft>
                <a:spcPts val="0"/>
              </a:spcAft>
              <a:buClr>
                <a:srgbClr val="3F3F3F"/>
              </a:buClr>
              <a:buSzPts val="2000"/>
              <a:buNone/>
              <a:defRPr sz="2000"/>
            </a:lvl5pPr>
            <a:lvl6pPr lvl="5" algn="ctr">
              <a:lnSpc>
                <a:spcPct val="90000"/>
              </a:lnSpc>
              <a:spcBef>
                <a:spcPts val="400"/>
              </a:spcBef>
              <a:spcAft>
                <a:spcPts val="0"/>
              </a:spcAft>
              <a:buSzPts val="2000"/>
              <a:buNone/>
              <a:defRPr sz="2000"/>
            </a:lvl6pPr>
            <a:lvl7pPr lvl="6" algn="ctr">
              <a:lnSpc>
                <a:spcPct val="90000"/>
              </a:lnSpc>
              <a:spcBef>
                <a:spcPts val="400"/>
              </a:spcBef>
              <a:spcAft>
                <a:spcPts val="0"/>
              </a:spcAft>
              <a:buSzPts val="2000"/>
              <a:buNone/>
              <a:defRPr sz="2000"/>
            </a:lvl7pPr>
            <a:lvl8pPr lvl="7" algn="ctr">
              <a:lnSpc>
                <a:spcPct val="90000"/>
              </a:lnSpc>
              <a:spcBef>
                <a:spcPts val="400"/>
              </a:spcBef>
              <a:spcAft>
                <a:spcPts val="0"/>
              </a:spcAft>
              <a:buSzPts val="2000"/>
              <a:buNone/>
              <a:defRPr sz="2000"/>
            </a:lvl8pPr>
            <a:lvl9pPr lvl="8" algn="ctr">
              <a:lnSpc>
                <a:spcPct val="90000"/>
              </a:lnSpc>
              <a:spcBef>
                <a:spcPts val="400"/>
              </a:spcBef>
              <a:spcAft>
                <a:spcPts val="400"/>
              </a:spcAft>
              <a:buSzPts val="2000"/>
              <a:buNone/>
              <a:defRPr sz="2000"/>
            </a:lvl9pPr>
          </a:lstStyle>
          <a:p>
            <a:endParaRPr/>
          </a:p>
        </p:txBody>
      </p:sp>
      <p:sp>
        <p:nvSpPr>
          <p:cNvPr id="56" name="Google Shape;56;p21"/>
          <p:cNvSpPr txBox="1">
            <a:spLocks noGrp="1"/>
          </p:cNvSpPr>
          <p:nvPr>
            <p:ph type="dt" idx="10"/>
          </p:nvPr>
        </p:nvSpPr>
        <p:spPr>
          <a:xfrm>
            <a:off x="8218426" y="6446838"/>
            <a:ext cx="258485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21"/>
          <p:cNvSpPr txBox="1">
            <a:spLocks noGrp="1"/>
          </p:cNvSpPr>
          <p:nvPr>
            <p:ph type="ftr" idx="11"/>
          </p:nvPr>
        </p:nvSpPr>
        <p:spPr>
          <a:xfrm>
            <a:off x="1097279" y="6446838"/>
            <a:ext cx="681826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8" name="Google Shape;58;p21"/>
          <p:cNvSpPr txBox="1">
            <a:spLocks noGrp="1"/>
          </p:cNvSpPr>
          <p:nvPr>
            <p:ph type="sldNum" idx="12"/>
          </p:nvPr>
        </p:nvSpPr>
        <p:spPr>
          <a:xfrm>
            <a:off x="10993582" y="6446838"/>
            <a:ext cx="780010" cy="365125"/>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matchingName="Section Header">
  <p:cSld name="Section Header">
    <p:bg>
      <p:bgPr>
        <a:solidFill>
          <a:schemeClr val="lt1"/>
        </a:solidFill>
        <a:effectLst/>
      </p:bgPr>
    </p:bg>
    <p:spTree>
      <p:nvGrpSpPr>
        <p:cNvPr id="1" name="Shape 59"/>
        <p:cNvGrpSpPr/>
        <p:nvPr/>
      </p:nvGrpSpPr>
      <p:grpSpPr>
        <a:xfrm>
          <a:off x="0" y="0"/>
          <a:ext cx="0" cy="0"/>
          <a:chOff x="0" y="0"/>
          <a:chExt cx="0" cy="0"/>
        </a:xfrm>
      </p:grpSpPr>
      <p:sp>
        <p:nvSpPr>
          <p:cNvPr id="60" name="Google Shape;60;p22"/>
          <p:cNvSpPr/>
          <p:nvPr/>
        </p:nvSpPr>
        <p:spPr>
          <a:xfrm flipH="1">
            <a:off x="4217870" y="0"/>
            <a:ext cx="3599236" cy="6857999"/>
          </a:xfrm>
          <a:prstGeom prst="rect">
            <a:avLst/>
          </a:prstGeom>
          <a:solidFill>
            <a:schemeClr val="accent4"/>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1600" b="0" i="0" u="none" strike="noStrike" cap="none">
              <a:solidFill>
                <a:schemeClr val="dk1"/>
              </a:solidFill>
              <a:latin typeface="Century Gothic"/>
              <a:ea typeface="Century Gothic"/>
              <a:cs typeface="Century Gothic"/>
              <a:sym typeface="Century Gothic"/>
            </a:endParaRPr>
          </a:p>
        </p:txBody>
      </p:sp>
      <p:sp>
        <p:nvSpPr>
          <p:cNvPr id="61" name="Google Shape;61;p22"/>
          <p:cNvSpPr/>
          <p:nvPr/>
        </p:nvSpPr>
        <p:spPr>
          <a:xfrm>
            <a:off x="635000" y="633875"/>
            <a:ext cx="10922000" cy="5590250"/>
          </a:xfrm>
          <a:prstGeom prst="rect">
            <a:avLst/>
          </a:prstGeom>
          <a:solidFill>
            <a:srgbClr val="F6F9FF"/>
          </a:solidFill>
          <a:ln>
            <a:noFill/>
          </a:ln>
          <a:effectLst>
            <a:outerShdw blurRad="254000" dist="25400" dir="2700000" rotWithShape="0">
              <a:srgbClr val="1F2125">
                <a:alpha val="14901"/>
              </a:srgbClr>
            </a:outerShdw>
          </a:effectLst>
        </p:spPr>
        <p:txBody>
          <a:bodyPr spcFirstLastPara="1" wrap="square" lIns="0" tIns="0" rIns="0" bIns="0" anchor="ctr" anchorCtr="0">
            <a:noAutofit/>
          </a:bodyPr>
          <a:lstStyle/>
          <a:p>
            <a:pPr marL="0" marR="0" lvl="0" indent="0" algn="l" rtl="0">
              <a:spcBef>
                <a:spcPts val="0"/>
              </a:spcBef>
              <a:spcAft>
                <a:spcPts val="0"/>
              </a:spcAft>
              <a:buNone/>
            </a:pPr>
            <a:endParaRPr sz="1600" b="0" i="0" u="none" strike="noStrike" cap="none">
              <a:solidFill>
                <a:schemeClr val="dk1"/>
              </a:solidFill>
              <a:latin typeface="Century Gothic"/>
              <a:ea typeface="Century Gothic"/>
              <a:cs typeface="Century Gothic"/>
              <a:sym typeface="Century Gothic"/>
            </a:endParaRPr>
          </a:p>
        </p:txBody>
      </p:sp>
      <p:sp>
        <p:nvSpPr>
          <p:cNvPr id="62" name="Google Shape;62;p22"/>
          <p:cNvSpPr txBox="1">
            <a:spLocks noGrp="1"/>
          </p:cNvSpPr>
          <p:nvPr>
            <p:ph type="ctrTitle"/>
          </p:nvPr>
        </p:nvSpPr>
        <p:spPr>
          <a:xfrm>
            <a:off x="1097280" y="758952"/>
            <a:ext cx="10058400" cy="356616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262626"/>
              </a:buClr>
              <a:buSzPts val="8000"/>
              <a:buFont typeface="Century Gothic"/>
              <a:buNone/>
              <a:defRPr sz="8000" cap="none">
                <a:solidFill>
                  <a:srgbClr val="26262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22"/>
          <p:cNvSpPr txBox="1">
            <a:spLocks noGrp="1"/>
          </p:cNvSpPr>
          <p:nvPr>
            <p:ph type="subTitle" idx="1"/>
          </p:nvPr>
        </p:nvSpPr>
        <p:spPr>
          <a:xfrm>
            <a:off x="1100051" y="4645152"/>
            <a:ext cx="10058400" cy="1143000"/>
          </a:xfrm>
          <a:prstGeom prst="rect">
            <a:avLst/>
          </a:prstGeom>
          <a:noFill/>
          <a:ln>
            <a:noFill/>
          </a:ln>
        </p:spPr>
        <p:txBody>
          <a:bodyPr spcFirstLastPara="1" wrap="square" lIns="91425" tIns="45700" rIns="91425" bIns="45700" anchor="t" anchorCtr="0">
            <a:normAutofit/>
          </a:bodyPr>
          <a:lstStyle>
            <a:lvl1pPr lvl="0" algn="l">
              <a:lnSpc>
                <a:spcPct val="100000"/>
              </a:lnSpc>
              <a:spcBef>
                <a:spcPts val="1200"/>
              </a:spcBef>
              <a:spcAft>
                <a:spcPts val="0"/>
              </a:spcAft>
              <a:buSzPts val="2400"/>
              <a:buNone/>
              <a:defRPr sz="2400" cap="none">
                <a:solidFill>
                  <a:schemeClr val="dk1"/>
                </a:solidFill>
                <a:latin typeface="Century Gothic"/>
                <a:ea typeface="Century Gothic"/>
                <a:cs typeface="Century Gothic"/>
                <a:sym typeface="Century Gothic"/>
              </a:defRPr>
            </a:lvl1pPr>
            <a:lvl2pPr lvl="1" algn="ctr">
              <a:lnSpc>
                <a:spcPct val="100000"/>
              </a:lnSpc>
              <a:spcBef>
                <a:spcPts val="200"/>
              </a:spcBef>
              <a:spcAft>
                <a:spcPts val="0"/>
              </a:spcAft>
              <a:buClr>
                <a:srgbClr val="3F3F3F"/>
              </a:buClr>
              <a:buSzPts val="2400"/>
              <a:buNone/>
              <a:defRPr sz="2400"/>
            </a:lvl2pPr>
            <a:lvl3pPr lvl="2" algn="ctr">
              <a:lnSpc>
                <a:spcPct val="100000"/>
              </a:lnSpc>
              <a:spcBef>
                <a:spcPts val="400"/>
              </a:spcBef>
              <a:spcAft>
                <a:spcPts val="0"/>
              </a:spcAft>
              <a:buClr>
                <a:srgbClr val="3F3F3F"/>
              </a:buClr>
              <a:buSzPts val="2400"/>
              <a:buNone/>
              <a:defRPr sz="2400"/>
            </a:lvl3pPr>
            <a:lvl4pPr lvl="3" algn="ctr">
              <a:lnSpc>
                <a:spcPct val="100000"/>
              </a:lnSpc>
              <a:spcBef>
                <a:spcPts val="400"/>
              </a:spcBef>
              <a:spcAft>
                <a:spcPts val="0"/>
              </a:spcAft>
              <a:buClr>
                <a:srgbClr val="3F3F3F"/>
              </a:buClr>
              <a:buSzPts val="2000"/>
              <a:buNone/>
              <a:defRPr sz="2000"/>
            </a:lvl4pPr>
            <a:lvl5pPr lvl="4" algn="ctr">
              <a:lnSpc>
                <a:spcPct val="100000"/>
              </a:lnSpc>
              <a:spcBef>
                <a:spcPts val="400"/>
              </a:spcBef>
              <a:spcAft>
                <a:spcPts val="0"/>
              </a:spcAft>
              <a:buClr>
                <a:srgbClr val="3F3F3F"/>
              </a:buClr>
              <a:buSzPts val="2000"/>
              <a:buNone/>
              <a:defRPr sz="2000"/>
            </a:lvl5pPr>
            <a:lvl6pPr lvl="5" algn="ctr">
              <a:lnSpc>
                <a:spcPct val="90000"/>
              </a:lnSpc>
              <a:spcBef>
                <a:spcPts val="400"/>
              </a:spcBef>
              <a:spcAft>
                <a:spcPts val="0"/>
              </a:spcAft>
              <a:buSzPts val="2000"/>
              <a:buNone/>
              <a:defRPr sz="2000"/>
            </a:lvl6pPr>
            <a:lvl7pPr lvl="6" algn="ctr">
              <a:lnSpc>
                <a:spcPct val="90000"/>
              </a:lnSpc>
              <a:spcBef>
                <a:spcPts val="400"/>
              </a:spcBef>
              <a:spcAft>
                <a:spcPts val="0"/>
              </a:spcAft>
              <a:buSzPts val="2000"/>
              <a:buNone/>
              <a:defRPr sz="2000"/>
            </a:lvl7pPr>
            <a:lvl8pPr lvl="7" algn="ctr">
              <a:lnSpc>
                <a:spcPct val="90000"/>
              </a:lnSpc>
              <a:spcBef>
                <a:spcPts val="400"/>
              </a:spcBef>
              <a:spcAft>
                <a:spcPts val="0"/>
              </a:spcAft>
              <a:buSzPts val="2000"/>
              <a:buNone/>
              <a:defRPr sz="2000"/>
            </a:lvl8pPr>
            <a:lvl9pPr lvl="8" algn="ctr">
              <a:lnSpc>
                <a:spcPct val="90000"/>
              </a:lnSpc>
              <a:spcBef>
                <a:spcPts val="400"/>
              </a:spcBef>
              <a:spcAft>
                <a:spcPts val="400"/>
              </a:spcAft>
              <a:buSzPts val="2000"/>
              <a:buNone/>
              <a:defRPr sz="2000"/>
            </a:lvl9pPr>
          </a:lstStyle>
          <a:p>
            <a:endParaRPr/>
          </a:p>
        </p:txBody>
      </p:sp>
      <p:sp>
        <p:nvSpPr>
          <p:cNvPr id="64" name="Google Shape;64;p22"/>
          <p:cNvSpPr txBox="1">
            <a:spLocks noGrp="1"/>
          </p:cNvSpPr>
          <p:nvPr>
            <p:ph type="dt" idx="10"/>
          </p:nvPr>
        </p:nvSpPr>
        <p:spPr>
          <a:xfrm>
            <a:off x="8218426" y="6446838"/>
            <a:ext cx="258485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5" name="Google Shape;65;p22"/>
          <p:cNvSpPr txBox="1">
            <a:spLocks noGrp="1"/>
          </p:cNvSpPr>
          <p:nvPr>
            <p:ph type="ftr" idx="11"/>
          </p:nvPr>
        </p:nvSpPr>
        <p:spPr>
          <a:xfrm>
            <a:off x="1097279" y="6446838"/>
            <a:ext cx="681826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22"/>
          <p:cNvSpPr txBox="1">
            <a:spLocks noGrp="1"/>
          </p:cNvSpPr>
          <p:nvPr>
            <p:ph type="sldNum" idx="12"/>
          </p:nvPr>
        </p:nvSpPr>
        <p:spPr>
          <a:xfrm>
            <a:off x="10993582" y="6446838"/>
            <a:ext cx="780010" cy="365125"/>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mparison">
  <p:cSld name="Comparison">
    <p:bg>
      <p:bgPr>
        <a:solidFill>
          <a:schemeClr val="lt1"/>
        </a:solidFill>
        <a:effectLst/>
      </p:bgPr>
    </p:bg>
    <p:spTree>
      <p:nvGrpSpPr>
        <p:cNvPr id="1" name="Shape 67"/>
        <p:cNvGrpSpPr/>
        <p:nvPr/>
      </p:nvGrpSpPr>
      <p:grpSpPr>
        <a:xfrm>
          <a:off x="0" y="0"/>
          <a:ext cx="0" cy="0"/>
          <a:chOff x="0" y="0"/>
          <a:chExt cx="0" cy="0"/>
        </a:xfrm>
      </p:grpSpPr>
      <p:sp>
        <p:nvSpPr>
          <p:cNvPr id="68" name="Google Shape;68;p23"/>
          <p:cNvSpPr/>
          <p:nvPr/>
        </p:nvSpPr>
        <p:spPr>
          <a:xfrm flipH="1">
            <a:off x="0" y="0"/>
            <a:ext cx="6096000" cy="6858000"/>
          </a:xfrm>
          <a:prstGeom prst="rect">
            <a:avLst/>
          </a:prstGeom>
          <a:solidFill>
            <a:schemeClr val="accent4"/>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1600" b="0" i="0" u="none" strike="noStrike" cap="none">
              <a:solidFill>
                <a:schemeClr val="dk1"/>
              </a:solidFill>
              <a:latin typeface="Century Gothic"/>
              <a:ea typeface="Century Gothic"/>
              <a:cs typeface="Century Gothic"/>
              <a:sym typeface="Century Gothic"/>
            </a:endParaRPr>
          </a:p>
        </p:txBody>
      </p:sp>
      <p:sp>
        <p:nvSpPr>
          <p:cNvPr id="69" name="Google Shape;69;p23"/>
          <p:cNvSpPr/>
          <p:nvPr/>
        </p:nvSpPr>
        <p:spPr>
          <a:xfrm>
            <a:off x="635000" y="633875"/>
            <a:ext cx="10922000" cy="5590250"/>
          </a:xfrm>
          <a:prstGeom prst="rect">
            <a:avLst/>
          </a:prstGeom>
          <a:solidFill>
            <a:srgbClr val="F6F9FF"/>
          </a:solidFill>
          <a:ln>
            <a:noFill/>
          </a:ln>
          <a:effectLst>
            <a:outerShdw blurRad="254000" dist="25400" dir="2700000" rotWithShape="0">
              <a:srgbClr val="1F2125">
                <a:alpha val="14901"/>
              </a:srgbClr>
            </a:outerShdw>
          </a:effectLst>
        </p:spPr>
        <p:txBody>
          <a:bodyPr spcFirstLastPara="1" wrap="square" lIns="0" tIns="0" rIns="0" bIns="0" anchor="ctr" anchorCtr="0">
            <a:noAutofit/>
          </a:bodyPr>
          <a:lstStyle/>
          <a:p>
            <a:pPr marL="0" marR="0" lvl="0" indent="0" algn="l" rtl="0">
              <a:spcBef>
                <a:spcPts val="0"/>
              </a:spcBef>
              <a:spcAft>
                <a:spcPts val="0"/>
              </a:spcAft>
              <a:buNone/>
            </a:pPr>
            <a:endParaRPr sz="1600" b="0" i="0" u="none" strike="noStrike" cap="none">
              <a:solidFill>
                <a:schemeClr val="dk1"/>
              </a:solidFill>
              <a:latin typeface="Century Gothic"/>
              <a:ea typeface="Century Gothic"/>
              <a:cs typeface="Century Gothic"/>
              <a:sym typeface="Century Gothic"/>
            </a:endParaRPr>
          </a:p>
        </p:txBody>
      </p:sp>
      <p:sp>
        <p:nvSpPr>
          <p:cNvPr id="70" name="Google Shape;70;p23"/>
          <p:cNvSpPr txBox="1">
            <a:spLocks noGrp="1"/>
          </p:cNvSpPr>
          <p:nvPr>
            <p:ph type="body" idx="1"/>
          </p:nvPr>
        </p:nvSpPr>
        <p:spPr>
          <a:xfrm>
            <a:off x="1097280" y="2057400"/>
            <a:ext cx="4639736" cy="736282"/>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1200"/>
              </a:spcBef>
              <a:spcAft>
                <a:spcPts val="0"/>
              </a:spcAft>
              <a:buSzPts val="2000"/>
              <a:buNone/>
              <a:defRPr sz="2000" b="0" cap="none">
                <a:solidFill>
                  <a:schemeClr val="dk1"/>
                </a:solidFill>
              </a:defRPr>
            </a:lvl1pPr>
            <a:lvl2pPr marL="914400" lvl="1" indent="-228600" algn="l">
              <a:lnSpc>
                <a:spcPct val="100000"/>
              </a:lnSpc>
              <a:spcBef>
                <a:spcPts val="200"/>
              </a:spcBef>
              <a:spcAft>
                <a:spcPts val="0"/>
              </a:spcAft>
              <a:buClr>
                <a:srgbClr val="3F3F3F"/>
              </a:buClr>
              <a:buSzPts val="2000"/>
              <a:buNone/>
              <a:defRPr sz="2000" b="1"/>
            </a:lvl2pPr>
            <a:lvl3pPr marL="1371600" lvl="2" indent="-228600" algn="l">
              <a:lnSpc>
                <a:spcPct val="100000"/>
              </a:lnSpc>
              <a:spcBef>
                <a:spcPts val="400"/>
              </a:spcBef>
              <a:spcAft>
                <a:spcPts val="0"/>
              </a:spcAft>
              <a:buClr>
                <a:srgbClr val="3F3F3F"/>
              </a:buClr>
              <a:buSzPts val="1800"/>
              <a:buNone/>
              <a:defRPr sz="1800" b="1"/>
            </a:lvl3pPr>
            <a:lvl4pPr marL="1828800" lvl="3" indent="-228600" algn="l">
              <a:lnSpc>
                <a:spcPct val="100000"/>
              </a:lnSpc>
              <a:spcBef>
                <a:spcPts val="400"/>
              </a:spcBef>
              <a:spcAft>
                <a:spcPts val="0"/>
              </a:spcAft>
              <a:buClr>
                <a:srgbClr val="3F3F3F"/>
              </a:buClr>
              <a:buSzPts val="1600"/>
              <a:buNone/>
              <a:defRPr sz="1600" b="1"/>
            </a:lvl4pPr>
            <a:lvl5pPr marL="2286000" lvl="4" indent="-228600" algn="l">
              <a:lnSpc>
                <a:spcPct val="100000"/>
              </a:lnSpc>
              <a:spcBef>
                <a:spcPts val="400"/>
              </a:spcBef>
              <a:spcAft>
                <a:spcPts val="0"/>
              </a:spcAft>
              <a:buClr>
                <a:srgbClr val="3F3F3F"/>
              </a:buClr>
              <a:buSzPts val="1600"/>
              <a:buNone/>
              <a:defRPr sz="1600" b="1"/>
            </a:lvl5pPr>
            <a:lvl6pPr marL="2743200" lvl="5" indent="-228600" algn="l">
              <a:lnSpc>
                <a:spcPct val="90000"/>
              </a:lnSpc>
              <a:spcBef>
                <a:spcPts val="400"/>
              </a:spcBef>
              <a:spcAft>
                <a:spcPts val="0"/>
              </a:spcAft>
              <a:buSzPts val="1600"/>
              <a:buNone/>
              <a:defRPr sz="1600" b="1"/>
            </a:lvl6pPr>
            <a:lvl7pPr marL="3200400" lvl="6" indent="-228600" algn="l">
              <a:lnSpc>
                <a:spcPct val="90000"/>
              </a:lnSpc>
              <a:spcBef>
                <a:spcPts val="400"/>
              </a:spcBef>
              <a:spcAft>
                <a:spcPts val="0"/>
              </a:spcAft>
              <a:buSzPts val="1600"/>
              <a:buNone/>
              <a:defRPr sz="1600" b="1"/>
            </a:lvl7pPr>
            <a:lvl8pPr marL="3657600" lvl="7" indent="-228600" algn="l">
              <a:lnSpc>
                <a:spcPct val="90000"/>
              </a:lnSpc>
              <a:spcBef>
                <a:spcPts val="400"/>
              </a:spcBef>
              <a:spcAft>
                <a:spcPts val="0"/>
              </a:spcAft>
              <a:buSzPts val="1600"/>
              <a:buNone/>
              <a:defRPr sz="1600" b="1"/>
            </a:lvl8pPr>
            <a:lvl9pPr marL="4114800" lvl="8" indent="-228600" algn="l">
              <a:lnSpc>
                <a:spcPct val="90000"/>
              </a:lnSpc>
              <a:spcBef>
                <a:spcPts val="400"/>
              </a:spcBef>
              <a:spcAft>
                <a:spcPts val="400"/>
              </a:spcAft>
              <a:buSzPts val="1600"/>
              <a:buNone/>
              <a:defRPr sz="1600" b="1"/>
            </a:lvl9pPr>
          </a:lstStyle>
          <a:p>
            <a:endParaRPr/>
          </a:p>
        </p:txBody>
      </p:sp>
      <p:sp>
        <p:nvSpPr>
          <p:cNvPr id="71" name="Google Shape;71;p23"/>
          <p:cNvSpPr txBox="1">
            <a:spLocks noGrp="1"/>
          </p:cNvSpPr>
          <p:nvPr>
            <p:ph type="body" idx="2"/>
          </p:nvPr>
        </p:nvSpPr>
        <p:spPr>
          <a:xfrm>
            <a:off x="1097280" y="2958274"/>
            <a:ext cx="4639736" cy="2910821"/>
          </a:xfrm>
          <a:prstGeom prst="rect">
            <a:avLst/>
          </a:prstGeom>
          <a:noFill/>
          <a:ln>
            <a:noFill/>
          </a:ln>
        </p:spPr>
        <p:txBody>
          <a:bodyPr spcFirstLastPara="1" wrap="square" lIns="0" tIns="45700" rIns="0" bIns="45700" anchor="t" anchorCtr="0">
            <a:normAutofit/>
          </a:bodyPr>
          <a:lstStyle>
            <a:lvl1pPr marL="457200" lvl="0" indent="-330200" algn="l">
              <a:lnSpc>
                <a:spcPct val="100000"/>
              </a:lnSpc>
              <a:spcBef>
                <a:spcPts val="1200"/>
              </a:spcBef>
              <a:spcAft>
                <a:spcPts val="0"/>
              </a:spcAft>
              <a:buSzPts val="1600"/>
              <a:buChar char=" "/>
              <a:defRPr sz="1600">
                <a:solidFill>
                  <a:schemeClr val="dk1"/>
                </a:solidFill>
              </a:defRPr>
            </a:lvl1pPr>
            <a:lvl2pPr marL="914400" lvl="1" indent="-317500" algn="l">
              <a:lnSpc>
                <a:spcPct val="100000"/>
              </a:lnSpc>
              <a:spcBef>
                <a:spcPts val="200"/>
              </a:spcBef>
              <a:spcAft>
                <a:spcPts val="0"/>
              </a:spcAft>
              <a:buClr>
                <a:schemeClr val="dk1"/>
              </a:buClr>
              <a:buSzPts val="1400"/>
              <a:buChar char="◦"/>
              <a:defRPr sz="1400">
                <a:solidFill>
                  <a:schemeClr val="dk1"/>
                </a:solidFill>
              </a:defRPr>
            </a:lvl2pPr>
            <a:lvl3pPr marL="1371600" lvl="2" indent="-298450" algn="l">
              <a:lnSpc>
                <a:spcPct val="100000"/>
              </a:lnSpc>
              <a:spcBef>
                <a:spcPts val="400"/>
              </a:spcBef>
              <a:spcAft>
                <a:spcPts val="0"/>
              </a:spcAft>
              <a:buClr>
                <a:schemeClr val="dk1"/>
              </a:buClr>
              <a:buSzPts val="1100"/>
              <a:buChar char="◦"/>
              <a:defRPr sz="1100">
                <a:solidFill>
                  <a:schemeClr val="dk1"/>
                </a:solidFill>
              </a:defRPr>
            </a:lvl3pPr>
            <a:lvl4pPr marL="1828800" lvl="3" indent="-298450" algn="l">
              <a:lnSpc>
                <a:spcPct val="100000"/>
              </a:lnSpc>
              <a:spcBef>
                <a:spcPts val="400"/>
              </a:spcBef>
              <a:spcAft>
                <a:spcPts val="0"/>
              </a:spcAft>
              <a:buClr>
                <a:schemeClr val="dk1"/>
              </a:buClr>
              <a:buSzPts val="1100"/>
              <a:buChar char="◦"/>
              <a:defRPr sz="1100">
                <a:solidFill>
                  <a:schemeClr val="dk1"/>
                </a:solidFill>
              </a:defRPr>
            </a:lvl4pPr>
            <a:lvl5pPr marL="2286000" lvl="4" indent="-298450" algn="l">
              <a:lnSpc>
                <a:spcPct val="100000"/>
              </a:lnSpc>
              <a:spcBef>
                <a:spcPts val="400"/>
              </a:spcBef>
              <a:spcAft>
                <a:spcPts val="0"/>
              </a:spcAft>
              <a:buClr>
                <a:schemeClr val="dk1"/>
              </a:buClr>
              <a:buSzPts val="1100"/>
              <a:buChar char="◦"/>
              <a:defRPr sz="1100">
                <a:solidFill>
                  <a:schemeClr val="dk1"/>
                </a:solidFill>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72" name="Google Shape;72;p23"/>
          <p:cNvSpPr txBox="1">
            <a:spLocks noGrp="1"/>
          </p:cNvSpPr>
          <p:nvPr>
            <p:ph type="body" idx="3"/>
          </p:nvPr>
        </p:nvSpPr>
        <p:spPr>
          <a:xfrm>
            <a:off x="6515944" y="2057400"/>
            <a:ext cx="4639736" cy="736282"/>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1200"/>
              </a:spcBef>
              <a:spcAft>
                <a:spcPts val="0"/>
              </a:spcAft>
              <a:buSzPts val="2000"/>
              <a:buNone/>
              <a:defRPr sz="2000" b="0" cap="none">
                <a:solidFill>
                  <a:schemeClr val="dk1"/>
                </a:solidFill>
              </a:defRPr>
            </a:lvl1pPr>
            <a:lvl2pPr marL="914400" lvl="1" indent="-228600" algn="l">
              <a:lnSpc>
                <a:spcPct val="100000"/>
              </a:lnSpc>
              <a:spcBef>
                <a:spcPts val="200"/>
              </a:spcBef>
              <a:spcAft>
                <a:spcPts val="0"/>
              </a:spcAft>
              <a:buClr>
                <a:srgbClr val="3F3F3F"/>
              </a:buClr>
              <a:buSzPts val="2000"/>
              <a:buNone/>
              <a:defRPr sz="2000" b="1"/>
            </a:lvl2pPr>
            <a:lvl3pPr marL="1371600" lvl="2" indent="-228600" algn="l">
              <a:lnSpc>
                <a:spcPct val="100000"/>
              </a:lnSpc>
              <a:spcBef>
                <a:spcPts val="400"/>
              </a:spcBef>
              <a:spcAft>
                <a:spcPts val="0"/>
              </a:spcAft>
              <a:buClr>
                <a:srgbClr val="3F3F3F"/>
              </a:buClr>
              <a:buSzPts val="1800"/>
              <a:buNone/>
              <a:defRPr sz="1800" b="1"/>
            </a:lvl3pPr>
            <a:lvl4pPr marL="1828800" lvl="3" indent="-228600" algn="l">
              <a:lnSpc>
                <a:spcPct val="100000"/>
              </a:lnSpc>
              <a:spcBef>
                <a:spcPts val="400"/>
              </a:spcBef>
              <a:spcAft>
                <a:spcPts val="0"/>
              </a:spcAft>
              <a:buClr>
                <a:srgbClr val="3F3F3F"/>
              </a:buClr>
              <a:buSzPts val="1600"/>
              <a:buNone/>
              <a:defRPr sz="1600" b="1"/>
            </a:lvl4pPr>
            <a:lvl5pPr marL="2286000" lvl="4" indent="-228600" algn="l">
              <a:lnSpc>
                <a:spcPct val="100000"/>
              </a:lnSpc>
              <a:spcBef>
                <a:spcPts val="400"/>
              </a:spcBef>
              <a:spcAft>
                <a:spcPts val="0"/>
              </a:spcAft>
              <a:buClr>
                <a:srgbClr val="3F3F3F"/>
              </a:buClr>
              <a:buSzPts val="1600"/>
              <a:buNone/>
              <a:defRPr sz="1600" b="1"/>
            </a:lvl5pPr>
            <a:lvl6pPr marL="2743200" lvl="5" indent="-228600" algn="l">
              <a:lnSpc>
                <a:spcPct val="90000"/>
              </a:lnSpc>
              <a:spcBef>
                <a:spcPts val="400"/>
              </a:spcBef>
              <a:spcAft>
                <a:spcPts val="0"/>
              </a:spcAft>
              <a:buSzPts val="1600"/>
              <a:buNone/>
              <a:defRPr sz="1600" b="1"/>
            </a:lvl6pPr>
            <a:lvl7pPr marL="3200400" lvl="6" indent="-228600" algn="l">
              <a:lnSpc>
                <a:spcPct val="90000"/>
              </a:lnSpc>
              <a:spcBef>
                <a:spcPts val="400"/>
              </a:spcBef>
              <a:spcAft>
                <a:spcPts val="0"/>
              </a:spcAft>
              <a:buSzPts val="1600"/>
              <a:buNone/>
              <a:defRPr sz="1600" b="1"/>
            </a:lvl7pPr>
            <a:lvl8pPr marL="3657600" lvl="7" indent="-228600" algn="l">
              <a:lnSpc>
                <a:spcPct val="90000"/>
              </a:lnSpc>
              <a:spcBef>
                <a:spcPts val="400"/>
              </a:spcBef>
              <a:spcAft>
                <a:spcPts val="0"/>
              </a:spcAft>
              <a:buSzPts val="1600"/>
              <a:buNone/>
              <a:defRPr sz="1600" b="1"/>
            </a:lvl8pPr>
            <a:lvl9pPr marL="4114800" lvl="8" indent="-228600" algn="l">
              <a:lnSpc>
                <a:spcPct val="90000"/>
              </a:lnSpc>
              <a:spcBef>
                <a:spcPts val="400"/>
              </a:spcBef>
              <a:spcAft>
                <a:spcPts val="400"/>
              </a:spcAft>
              <a:buSzPts val="1600"/>
              <a:buNone/>
              <a:defRPr sz="1600" b="1"/>
            </a:lvl9pPr>
          </a:lstStyle>
          <a:p>
            <a:endParaRPr/>
          </a:p>
        </p:txBody>
      </p:sp>
      <p:sp>
        <p:nvSpPr>
          <p:cNvPr id="73" name="Google Shape;73;p23"/>
          <p:cNvSpPr txBox="1">
            <a:spLocks noGrp="1"/>
          </p:cNvSpPr>
          <p:nvPr>
            <p:ph type="body" idx="4"/>
          </p:nvPr>
        </p:nvSpPr>
        <p:spPr>
          <a:xfrm>
            <a:off x="6515944" y="2958273"/>
            <a:ext cx="4639736" cy="2910821"/>
          </a:xfrm>
          <a:prstGeom prst="rect">
            <a:avLst/>
          </a:prstGeom>
          <a:noFill/>
          <a:ln>
            <a:noFill/>
          </a:ln>
        </p:spPr>
        <p:txBody>
          <a:bodyPr spcFirstLastPara="1" wrap="square" lIns="0" tIns="45700" rIns="0" bIns="45700" anchor="t" anchorCtr="0">
            <a:normAutofit/>
          </a:bodyPr>
          <a:lstStyle>
            <a:lvl1pPr marL="457200" lvl="0" indent="-330200" algn="l">
              <a:lnSpc>
                <a:spcPct val="100000"/>
              </a:lnSpc>
              <a:spcBef>
                <a:spcPts val="1200"/>
              </a:spcBef>
              <a:spcAft>
                <a:spcPts val="0"/>
              </a:spcAft>
              <a:buSzPts val="1600"/>
              <a:buChar char=" "/>
              <a:defRPr sz="1600">
                <a:solidFill>
                  <a:schemeClr val="dk1"/>
                </a:solidFill>
              </a:defRPr>
            </a:lvl1pPr>
            <a:lvl2pPr marL="914400" lvl="1" indent="-317500" algn="l">
              <a:lnSpc>
                <a:spcPct val="100000"/>
              </a:lnSpc>
              <a:spcBef>
                <a:spcPts val="200"/>
              </a:spcBef>
              <a:spcAft>
                <a:spcPts val="0"/>
              </a:spcAft>
              <a:buClr>
                <a:schemeClr val="dk1"/>
              </a:buClr>
              <a:buSzPts val="1400"/>
              <a:buChar char="◦"/>
              <a:defRPr sz="1400">
                <a:solidFill>
                  <a:schemeClr val="dk1"/>
                </a:solidFill>
              </a:defRPr>
            </a:lvl2pPr>
            <a:lvl3pPr marL="1371600" lvl="2" indent="-298450" algn="l">
              <a:lnSpc>
                <a:spcPct val="100000"/>
              </a:lnSpc>
              <a:spcBef>
                <a:spcPts val="400"/>
              </a:spcBef>
              <a:spcAft>
                <a:spcPts val="0"/>
              </a:spcAft>
              <a:buClr>
                <a:schemeClr val="dk1"/>
              </a:buClr>
              <a:buSzPts val="1100"/>
              <a:buChar char="◦"/>
              <a:defRPr sz="1100">
                <a:solidFill>
                  <a:schemeClr val="dk1"/>
                </a:solidFill>
              </a:defRPr>
            </a:lvl3pPr>
            <a:lvl4pPr marL="1828800" lvl="3" indent="-298450" algn="l">
              <a:lnSpc>
                <a:spcPct val="100000"/>
              </a:lnSpc>
              <a:spcBef>
                <a:spcPts val="400"/>
              </a:spcBef>
              <a:spcAft>
                <a:spcPts val="0"/>
              </a:spcAft>
              <a:buClr>
                <a:schemeClr val="dk1"/>
              </a:buClr>
              <a:buSzPts val="1100"/>
              <a:buChar char="◦"/>
              <a:defRPr sz="1100">
                <a:solidFill>
                  <a:schemeClr val="dk1"/>
                </a:solidFill>
              </a:defRPr>
            </a:lvl4pPr>
            <a:lvl5pPr marL="2286000" lvl="4" indent="-298450" algn="l">
              <a:lnSpc>
                <a:spcPct val="100000"/>
              </a:lnSpc>
              <a:spcBef>
                <a:spcPts val="400"/>
              </a:spcBef>
              <a:spcAft>
                <a:spcPts val="0"/>
              </a:spcAft>
              <a:buClr>
                <a:schemeClr val="dk1"/>
              </a:buClr>
              <a:buSzPts val="1100"/>
              <a:buChar char="◦"/>
              <a:defRPr sz="1100">
                <a:solidFill>
                  <a:schemeClr val="dk1"/>
                </a:solidFill>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74" name="Google Shape;74;p23"/>
          <p:cNvSpPr txBox="1">
            <a:spLocks noGrp="1"/>
          </p:cNvSpPr>
          <p:nvPr>
            <p:ph type="dt" idx="10"/>
          </p:nvPr>
        </p:nvSpPr>
        <p:spPr>
          <a:xfrm>
            <a:off x="8218426" y="6446838"/>
            <a:ext cx="258485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5" name="Google Shape;75;p23"/>
          <p:cNvSpPr txBox="1">
            <a:spLocks noGrp="1"/>
          </p:cNvSpPr>
          <p:nvPr>
            <p:ph type="ftr" idx="11"/>
          </p:nvPr>
        </p:nvSpPr>
        <p:spPr>
          <a:xfrm>
            <a:off x="1097279" y="6446838"/>
            <a:ext cx="681826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23"/>
          <p:cNvSpPr txBox="1">
            <a:spLocks noGrp="1"/>
          </p:cNvSpPr>
          <p:nvPr>
            <p:ph type="sldNum" idx="12"/>
          </p:nvPr>
        </p:nvSpPr>
        <p:spPr>
          <a:xfrm>
            <a:off x="10993582" y="6446838"/>
            <a:ext cx="780010" cy="365125"/>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
        <p:nvSpPr>
          <p:cNvPr id="77" name="Google Shape;77;p23"/>
          <p:cNvSpPr txBox="1">
            <a:spLocks noGrp="1"/>
          </p:cNvSpPr>
          <p:nvPr>
            <p:ph type="title"/>
          </p:nvPr>
        </p:nvSpPr>
        <p:spPr>
          <a:xfrm>
            <a:off x="1097280" y="942871"/>
            <a:ext cx="10058400" cy="58758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F3F3F"/>
              </a:buClr>
              <a:buSzPts val="2800"/>
              <a:buFont typeface="Century Gothic"/>
              <a:buNone/>
              <a:defRPr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p:cSld name="Title Only">
    <p:bg>
      <p:bgPr>
        <a:solidFill>
          <a:schemeClr val="lt1"/>
        </a:solidFill>
        <a:effectLst/>
      </p:bgPr>
    </p:bg>
    <p:spTree>
      <p:nvGrpSpPr>
        <p:cNvPr id="1" name="Shape 78"/>
        <p:cNvGrpSpPr/>
        <p:nvPr/>
      </p:nvGrpSpPr>
      <p:grpSpPr>
        <a:xfrm>
          <a:off x="0" y="0"/>
          <a:ext cx="0" cy="0"/>
          <a:chOff x="0" y="0"/>
          <a:chExt cx="0" cy="0"/>
        </a:xfrm>
      </p:grpSpPr>
      <p:sp>
        <p:nvSpPr>
          <p:cNvPr id="79" name="Google Shape;79;p24"/>
          <p:cNvSpPr/>
          <p:nvPr/>
        </p:nvSpPr>
        <p:spPr>
          <a:xfrm flipH="1">
            <a:off x="0" y="0"/>
            <a:ext cx="3351057" cy="6858000"/>
          </a:xfrm>
          <a:prstGeom prst="rect">
            <a:avLst/>
          </a:prstGeom>
          <a:solidFill>
            <a:schemeClr val="accent4"/>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1600" b="0" i="0" u="none" strike="noStrike" cap="none">
              <a:solidFill>
                <a:schemeClr val="dk1"/>
              </a:solidFill>
              <a:latin typeface="Century Gothic"/>
              <a:ea typeface="Century Gothic"/>
              <a:cs typeface="Century Gothic"/>
              <a:sym typeface="Century Gothic"/>
            </a:endParaRPr>
          </a:p>
        </p:txBody>
      </p:sp>
      <p:sp>
        <p:nvSpPr>
          <p:cNvPr id="80" name="Google Shape;80;p24"/>
          <p:cNvSpPr/>
          <p:nvPr/>
        </p:nvSpPr>
        <p:spPr>
          <a:xfrm>
            <a:off x="635000" y="633875"/>
            <a:ext cx="10922000" cy="5590250"/>
          </a:xfrm>
          <a:prstGeom prst="rect">
            <a:avLst/>
          </a:prstGeom>
          <a:solidFill>
            <a:srgbClr val="F6F9FF"/>
          </a:solidFill>
          <a:ln>
            <a:noFill/>
          </a:ln>
          <a:effectLst>
            <a:outerShdw blurRad="254000" dist="25400" dir="2700000" rotWithShape="0">
              <a:srgbClr val="1F2125">
                <a:alpha val="14901"/>
              </a:srgbClr>
            </a:outerShdw>
          </a:effectLst>
        </p:spPr>
        <p:txBody>
          <a:bodyPr spcFirstLastPara="1" wrap="square" lIns="0" tIns="0" rIns="0" bIns="0" anchor="ctr" anchorCtr="0">
            <a:noAutofit/>
          </a:bodyPr>
          <a:lstStyle/>
          <a:p>
            <a:pPr marL="0" marR="0" lvl="0" indent="0" algn="l" rtl="0">
              <a:spcBef>
                <a:spcPts val="0"/>
              </a:spcBef>
              <a:spcAft>
                <a:spcPts val="0"/>
              </a:spcAft>
              <a:buNone/>
            </a:pPr>
            <a:endParaRPr sz="1600" b="0" i="0" u="none" strike="noStrike" cap="none">
              <a:solidFill>
                <a:schemeClr val="dk1"/>
              </a:solidFill>
              <a:latin typeface="Century Gothic"/>
              <a:ea typeface="Century Gothic"/>
              <a:cs typeface="Century Gothic"/>
              <a:sym typeface="Century Gothic"/>
            </a:endParaRPr>
          </a:p>
        </p:txBody>
      </p:sp>
      <p:sp>
        <p:nvSpPr>
          <p:cNvPr id="81" name="Google Shape;81;p24"/>
          <p:cNvSpPr txBox="1">
            <a:spLocks noGrp="1"/>
          </p:cNvSpPr>
          <p:nvPr>
            <p:ph type="dt" idx="10"/>
          </p:nvPr>
        </p:nvSpPr>
        <p:spPr>
          <a:xfrm>
            <a:off x="8218426" y="6446838"/>
            <a:ext cx="258485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24"/>
          <p:cNvSpPr txBox="1">
            <a:spLocks noGrp="1"/>
          </p:cNvSpPr>
          <p:nvPr>
            <p:ph type="ftr" idx="11"/>
          </p:nvPr>
        </p:nvSpPr>
        <p:spPr>
          <a:xfrm>
            <a:off x="1097279" y="6446838"/>
            <a:ext cx="681826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24"/>
          <p:cNvSpPr txBox="1">
            <a:spLocks noGrp="1"/>
          </p:cNvSpPr>
          <p:nvPr>
            <p:ph type="sldNum" idx="12"/>
          </p:nvPr>
        </p:nvSpPr>
        <p:spPr>
          <a:xfrm>
            <a:off x="10993582" y="6446838"/>
            <a:ext cx="780010" cy="365125"/>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
        <p:nvSpPr>
          <p:cNvPr id="84" name="Google Shape;84;p24"/>
          <p:cNvSpPr txBox="1">
            <a:spLocks noGrp="1"/>
          </p:cNvSpPr>
          <p:nvPr>
            <p:ph type="title"/>
          </p:nvPr>
        </p:nvSpPr>
        <p:spPr>
          <a:xfrm>
            <a:off x="1097280" y="942871"/>
            <a:ext cx="10058400" cy="58758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F3F3F"/>
              </a:buClr>
              <a:buSzPts val="2800"/>
              <a:buFont typeface="Century Gothic"/>
              <a:buNone/>
              <a:defRPr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matchingName="Agenda">
  <p:cSld name="Agenda">
    <p:bg>
      <p:bgPr>
        <a:solidFill>
          <a:schemeClr val="lt1"/>
        </a:solidFill>
        <a:effectLst/>
      </p:bgPr>
    </p:bg>
    <p:spTree>
      <p:nvGrpSpPr>
        <p:cNvPr id="1" name="Shape 89"/>
        <p:cNvGrpSpPr/>
        <p:nvPr/>
      </p:nvGrpSpPr>
      <p:grpSpPr>
        <a:xfrm>
          <a:off x="0" y="0"/>
          <a:ext cx="0" cy="0"/>
          <a:chOff x="0" y="0"/>
          <a:chExt cx="0" cy="0"/>
        </a:xfrm>
      </p:grpSpPr>
      <p:sp>
        <p:nvSpPr>
          <p:cNvPr id="90" name="Google Shape;90;p26"/>
          <p:cNvSpPr txBox="1">
            <a:spLocks noGrp="1"/>
          </p:cNvSpPr>
          <p:nvPr>
            <p:ph type="dt" idx="10"/>
          </p:nvPr>
        </p:nvSpPr>
        <p:spPr>
          <a:xfrm>
            <a:off x="8218426" y="6446838"/>
            <a:ext cx="258485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1" name="Google Shape;91;p26"/>
          <p:cNvSpPr txBox="1">
            <a:spLocks noGrp="1"/>
          </p:cNvSpPr>
          <p:nvPr>
            <p:ph type="ftr" idx="11"/>
          </p:nvPr>
        </p:nvSpPr>
        <p:spPr>
          <a:xfrm>
            <a:off x="1097279" y="6446838"/>
            <a:ext cx="681826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2" name="Google Shape;92;p26"/>
          <p:cNvSpPr txBox="1">
            <a:spLocks noGrp="1"/>
          </p:cNvSpPr>
          <p:nvPr>
            <p:ph type="sldNum" idx="12"/>
          </p:nvPr>
        </p:nvSpPr>
        <p:spPr>
          <a:xfrm>
            <a:off x="10993582" y="6446838"/>
            <a:ext cx="780010" cy="365125"/>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
        <p:nvSpPr>
          <p:cNvPr id="93" name="Google Shape;93;p26"/>
          <p:cNvSpPr/>
          <p:nvPr/>
        </p:nvSpPr>
        <p:spPr>
          <a:xfrm>
            <a:off x="3351057" y="0"/>
            <a:ext cx="8840943" cy="6858000"/>
          </a:xfrm>
          <a:prstGeom prst="rect">
            <a:avLst/>
          </a:prstGeom>
          <a:solidFill>
            <a:schemeClr val="accent4"/>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1600" b="0" i="0" u="none" strike="noStrike" cap="none">
              <a:solidFill>
                <a:schemeClr val="dk1"/>
              </a:solidFill>
              <a:latin typeface="Century Gothic"/>
              <a:ea typeface="Century Gothic"/>
              <a:cs typeface="Century Gothic"/>
              <a:sym typeface="Century Gothic"/>
            </a:endParaRPr>
          </a:p>
        </p:txBody>
      </p:sp>
      <p:sp>
        <p:nvSpPr>
          <p:cNvPr id="94" name="Google Shape;94;p26"/>
          <p:cNvSpPr/>
          <p:nvPr/>
        </p:nvSpPr>
        <p:spPr>
          <a:xfrm>
            <a:off x="635000" y="633875"/>
            <a:ext cx="10922000" cy="5590250"/>
          </a:xfrm>
          <a:prstGeom prst="rect">
            <a:avLst/>
          </a:prstGeom>
          <a:solidFill>
            <a:srgbClr val="F6F9FF"/>
          </a:solidFill>
          <a:ln>
            <a:noFill/>
          </a:ln>
          <a:effectLst>
            <a:outerShdw blurRad="254000" dist="25400" dir="2700000" rotWithShape="0">
              <a:srgbClr val="1F2125">
                <a:alpha val="14901"/>
              </a:srgbClr>
            </a:outerShdw>
          </a:effectLst>
        </p:spPr>
        <p:txBody>
          <a:bodyPr spcFirstLastPara="1" wrap="square" lIns="0" tIns="0" rIns="0" bIns="0" anchor="ctr" anchorCtr="0">
            <a:noAutofit/>
          </a:bodyPr>
          <a:lstStyle/>
          <a:p>
            <a:pPr marL="0" marR="0" lvl="0" indent="0" algn="l" rtl="0">
              <a:spcBef>
                <a:spcPts val="0"/>
              </a:spcBef>
              <a:spcAft>
                <a:spcPts val="0"/>
              </a:spcAft>
              <a:buNone/>
            </a:pPr>
            <a:endParaRPr sz="1600" b="0" i="0" u="none" strike="noStrike" cap="none">
              <a:solidFill>
                <a:schemeClr val="dk1"/>
              </a:solidFill>
              <a:latin typeface="Century Gothic"/>
              <a:ea typeface="Century Gothic"/>
              <a:cs typeface="Century Gothic"/>
              <a:sym typeface="Century Gothic"/>
            </a:endParaRPr>
          </a:p>
        </p:txBody>
      </p:sp>
      <p:sp>
        <p:nvSpPr>
          <p:cNvPr id="95" name="Google Shape;95;p26"/>
          <p:cNvSpPr txBox="1">
            <a:spLocks noGrp="1"/>
          </p:cNvSpPr>
          <p:nvPr>
            <p:ph type="title"/>
          </p:nvPr>
        </p:nvSpPr>
        <p:spPr>
          <a:xfrm>
            <a:off x="635000" y="3135207"/>
            <a:ext cx="4886854" cy="587584"/>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rgbClr val="3F3F3F"/>
              </a:buClr>
              <a:buSzPts val="2800"/>
              <a:buFont typeface="Century Gothic"/>
              <a:buNone/>
              <a:defRPr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6" name="Google Shape;96;p26"/>
          <p:cNvSpPr txBox="1">
            <a:spLocks noGrp="1"/>
          </p:cNvSpPr>
          <p:nvPr>
            <p:ph type="body" idx="1"/>
          </p:nvPr>
        </p:nvSpPr>
        <p:spPr>
          <a:xfrm>
            <a:off x="5575829" y="633875"/>
            <a:ext cx="5981171" cy="5590250"/>
          </a:xfrm>
          <a:prstGeom prst="rect">
            <a:avLst/>
          </a:prstGeom>
          <a:noFill/>
          <a:ln>
            <a:noFill/>
          </a:ln>
        </p:spPr>
        <p:txBody>
          <a:bodyPr spcFirstLastPara="1" wrap="square" lIns="0" tIns="45700" rIns="0" bIns="45700" anchor="ctr" anchorCtr="0">
            <a:normAutofit/>
          </a:bodyPr>
          <a:lstStyle>
            <a:lvl1pPr marL="457200" lvl="0" indent="-330200" algn="l">
              <a:lnSpc>
                <a:spcPct val="100000"/>
              </a:lnSpc>
              <a:spcBef>
                <a:spcPts val="1200"/>
              </a:spcBef>
              <a:spcAft>
                <a:spcPts val="0"/>
              </a:spcAft>
              <a:buClr>
                <a:schemeClr val="dk1"/>
              </a:buClr>
              <a:buSzPts val="1600"/>
              <a:buFont typeface="Century Gothic"/>
              <a:buAutoNum type="arabicPeriod"/>
              <a:defRPr sz="1600">
                <a:solidFill>
                  <a:schemeClr val="dk1"/>
                </a:solidFill>
              </a:defRPr>
            </a:lvl1pPr>
            <a:lvl2pPr marL="914400" lvl="1" indent="-317500" algn="l">
              <a:lnSpc>
                <a:spcPct val="100000"/>
              </a:lnSpc>
              <a:spcBef>
                <a:spcPts val="200"/>
              </a:spcBef>
              <a:spcAft>
                <a:spcPts val="0"/>
              </a:spcAft>
              <a:buClr>
                <a:schemeClr val="dk1"/>
              </a:buClr>
              <a:buSzPts val="1400"/>
              <a:buFont typeface="Century Gothic"/>
              <a:buAutoNum type="arabicPeriod"/>
              <a:defRPr sz="1400">
                <a:solidFill>
                  <a:schemeClr val="dk1"/>
                </a:solidFill>
              </a:defRPr>
            </a:lvl2pPr>
            <a:lvl3pPr marL="1371600" lvl="2" indent="-298450" algn="l">
              <a:lnSpc>
                <a:spcPct val="100000"/>
              </a:lnSpc>
              <a:spcBef>
                <a:spcPts val="400"/>
              </a:spcBef>
              <a:spcAft>
                <a:spcPts val="0"/>
              </a:spcAft>
              <a:buClr>
                <a:schemeClr val="dk1"/>
              </a:buClr>
              <a:buSzPts val="1100"/>
              <a:buFont typeface="Century Gothic"/>
              <a:buAutoNum type="arabicPeriod"/>
              <a:defRPr sz="1100">
                <a:solidFill>
                  <a:schemeClr val="dk1"/>
                </a:solidFill>
              </a:defRPr>
            </a:lvl3pPr>
            <a:lvl4pPr marL="1828800" lvl="3" indent="-298450" algn="l">
              <a:lnSpc>
                <a:spcPct val="100000"/>
              </a:lnSpc>
              <a:spcBef>
                <a:spcPts val="400"/>
              </a:spcBef>
              <a:spcAft>
                <a:spcPts val="0"/>
              </a:spcAft>
              <a:buClr>
                <a:schemeClr val="dk1"/>
              </a:buClr>
              <a:buSzPts val="1100"/>
              <a:buFont typeface="Century Gothic"/>
              <a:buAutoNum type="arabicPeriod"/>
              <a:defRPr sz="1100">
                <a:solidFill>
                  <a:schemeClr val="dk1"/>
                </a:solidFill>
              </a:defRPr>
            </a:lvl4pPr>
            <a:lvl5pPr marL="2286000" lvl="4" indent="-298450" algn="l">
              <a:lnSpc>
                <a:spcPct val="100000"/>
              </a:lnSpc>
              <a:spcBef>
                <a:spcPts val="400"/>
              </a:spcBef>
              <a:spcAft>
                <a:spcPts val="0"/>
              </a:spcAft>
              <a:buClr>
                <a:schemeClr val="dk1"/>
              </a:buClr>
              <a:buSzPts val="1100"/>
              <a:buFont typeface="Century Gothic"/>
              <a:buAutoNum type="arabicPeriod"/>
              <a:defRPr sz="1100">
                <a:solidFill>
                  <a:schemeClr val="dk1"/>
                </a:solidFill>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6"/>
          <p:cNvSpPr/>
          <p:nvPr/>
        </p:nvSpPr>
        <p:spPr>
          <a:xfrm>
            <a:off x="635000" y="633875"/>
            <a:ext cx="10922000" cy="5590250"/>
          </a:xfrm>
          <a:prstGeom prst="rect">
            <a:avLst/>
          </a:prstGeom>
          <a:solidFill>
            <a:srgbClr val="F6F9FF"/>
          </a:solidFill>
          <a:ln>
            <a:noFill/>
          </a:ln>
          <a:effectLst>
            <a:outerShdw blurRad="254000" dist="25400" dir="2700000" rotWithShape="0">
              <a:srgbClr val="1F2125">
                <a:alpha val="14901"/>
              </a:srgbClr>
            </a:outerShdw>
          </a:effectLst>
        </p:spPr>
        <p:txBody>
          <a:bodyPr spcFirstLastPara="1" wrap="square" lIns="0" tIns="0" rIns="0" bIns="0" anchor="ctr" anchorCtr="0">
            <a:noAutofit/>
          </a:bodyPr>
          <a:lstStyle/>
          <a:p>
            <a:pPr marL="0" marR="0" lvl="0" indent="0" algn="l" rtl="0">
              <a:spcBef>
                <a:spcPts val="0"/>
              </a:spcBef>
              <a:spcAft>
                <a:spcPts val="0"/>
              </a:spcAft>
              <a:buNone/>
            </a:pPr>
            <a:endParaRPr sz="1600" b="0" i="0" u="none" strike="noStrike" cap="none">
              <a:solidFill>
                <a:schemeClr val="dk1"/>
              </a:solidFill>
              <a:latin typeface="Century Gothic"/>
              <a:ea typeface="Century Gothic"/>
              <a:cs typeface="Century Gothic"/>
              <a:sym typeface="Century Gothic"/>
            </a:endParaRPr>
          </a:p>
        </p:txBody>
      </p:sp>
      <p:sp>
        <p:nvSpPr>
          <p:cNvPr id="7" name="Google Shape;7;p16"/>
          <p:cNvSpPr txBox="1">
            <a:spLocks noGrp="1"/>
          </p:cNvSpPr>
          <p:nvPr>
            <p:ph type="title"/>
          </p:nvPr>
        </p:nvSpPr>
        <p:spPr>
          <a:xfrm>
            <a:off x="1097280" y="942871"/>
            <a:ext cx="10058400" cy="587584"/>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3F3F3F"/>
              </a:buClr>
              <a:buSzPts val="2800"/>
              <a:buFont typeface="Century Gothic"/>
              <a:buNone/>
              <a:defRPr sz="2800" b="0" i="0" u="none" strike="noStrike" cap="none">
                <a:solidFill>
                  <a:srgbClr val="3F3F3F"/>
                </a:solidFill>
                <a:latin typeface="Century Gothic"/>
                <a:ea typeface="Century Gothic"/>
                <a:cs typeface="Century Gothic"/>
                <a:sym typeface="Century Gothic"/>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 name="Google Shape;8;p16"/>
          <p:cNvSpPr txBox="1">
            <a:spLocks noGrp="1"/>
          </p:cNvSpPr>
          <p:nvPr>
            <p:ph type="body" idx="1"/>
          </p:nvPr>
        </p:nvSpPr>
        <p:spPr>
          <a:xfrm>
            <a:off x="1097280" y="2108201"/>
            <a:ext cx="10058400" cy="3760891"/>
          </a:xfrm>
          <a:prstGeom prst="rect">
            <a:avLst/>
          </a:prstGeom>
          <a:noFill/>
          <a:ln>
            <a:noFill/>
          </a:ln>
        </p:spPr>
        <p:txBody>
          <a:bodyPr spcFirstLastPara="1" wrap="square" lIns="0" tIns="45700" rIns="0" bIns="45700" anchor="t" anchorCtr="0">
            <a:normAutofit/>
          </a:bodyPr>
          <a:lstStyle>
            <a:lvl1pPr marL="457200" marR="0" lvl="0" indent="-355600" algn="l" rtl="0">
              <a:lnSpc>
                <a:spcPct val="100000"/>
              </a:lnSpc>
              <a:spcBef>
                <a:spcPts val="1200"/>
              </a:spcBef>
              <a:spcAft>
                <a:spcPts val="0"/>
              </a:spcAft>
              <a:buClr>
                <a:schemeClr val="accent1"/>
              </a:buClr>
              <a:buSzPts val="2000"/>
              <a:buFont typeface="Calibri"/>
              <a:buChar char=" "/>
              <a:defRPr sz="2000" b="0" i="0" u="none" strike="noStrike" cap="none">
                <a:solidFill>
                  <a:srgbClr val="3F3F3F"/>
                </a:solidFill>
                <a:latin typeface="Century Gothic"/>
                <a:ea typeface="Century Gothic"/>
                <a:cs typeface="Century Gothic"/>
                <a:sym typeface="Century Gothic"/>
              </a:defRPr>
            </a:lvl1pPr>
            <a:lvl2pPr marL="914400" marR="0" lvl="1" indent="-342900" algn="l" rtl="0">
              <a:lnSpc>
                <a:spcPct val="100000"/>
              </a:lnSpc>
              <a:spcBef>
                <a:spcPts val="200"/>
              </a:spcBef>
              <a:spcAft>
                <a:spcPts val="0"/>
              </a:spcAft>
              <a:buClr>
                <a:srgbClr val="3F3F3F"/>
              </a:buClr>
              <a:buSzPts val="1800"/>
              <a:buFont typeface="Calibri"/>
              <a:buChar char="◦"/>
              <a:defRPr sz="1800" b="0" i="0" u="none" strike="noStrike" cap="none">
                <a:solidFill>
                  <a:srgbClr val="3F3F3F"/>
                </a:solidFill>
                <a:latin typeface="Century Gothic"/>
                <a:ea typeface="Century Gothic"/>
                <a:cs typeface="Century Gothic"/>
                <a:sym typeface="Century Gothic"/>
              </a:defRPr>
            </a:lvl2pPr>
            <a:lvl3pPr marL="1371600" marR="0" lvl="2" indent="-317500" algn="l" rtl="0">
              <a:lnSpc>
                <a:spcPct val="100000"/>
              </a:lnSpc>
              <a:spcBef>
                <a:spcPts val="400"/>
              </a:spcBef>
              <a:spcAft>
                <a:spcPts val="0"/>
              </a:spcAft>
              <a:buClr>
                <a:srgbClr val="3F3F3F"/>
              </a:buClr>
              <a:buSzPts val="1400"/>
              <a:buFont typeface="Calibri"/>
              <a:buChar char="◦"/>
              <a:defRPr sz="1400" b="0" i="0" u="none" strike="noStrike" cap="none">
                <a:solidFill>
                  <a:srgbClr val="3F3F3F"/>
                </a:solidFill>
                <a:latin typeface="Century Gothic"/>
                <a:ea typeface="Century Gothic"/>
                <a:cs typeface="Century Gothic"/>
                <a:sym typeface="Century Gothic"/>
              </a:defRPr>
            </a:lvl3pPr>
            <a:lvl4pPr marL="1828800" marR="0" lvl="3" indent="-317500" algn="l" rtl="0">
              <a:lnSpc>
                <a:spcPct val="100000"/>
              </a:lnSpc>
              <a:spcBef>
                <a:spcPts val="400"/>
              </a:spcBef>
              <a:spcAft>
                <a:spcPts val="0"/>
              </a:spcAft>
              <a:buClr>
                <a:srgbClr val="3F3F3F"/>
              </a:buClr>
              <a:buSzPts val="1400"/>
              <a:buFont typeface="Calibri"/>
              <a:buChar char="◦"/>
              <a:defRPr sz="1400" b="0" i="0" u="none" strike="noStrike" cap="none">
                <a:solidFill>
                  <a:srgbClr val="3F3F3F"/>
                </a:solidFill>
                <a:latin typeface="Century Gothic"/>
                <a:ea typeface="Century Gothic"/>
                <a:cs typeface="Century Gothic"/>
                <a:sym typeface="Century Gothic"/>
              </a:defRPr>
            </a:lvl4pPr>
            <a:lvl5pPr marL="2286000" marR="0" lvl="4" indent="-317500" algn="l" rtl="0">
              <a:lnSpc>
                <a:spcPct val="100000"/>
              </a:lnSpc>
              <a:spcBef>
                <a:spcPts val="400"/>
              </a:spcBef>
              <a:spcAft>
                <a:spcPts val="0"/>
              </a:spcAft>
              <a:buClr>
                <a:srgbClr val="3F3F3F"/>
              </a:buClr>
              <a:buSzPts val="1400"/>
              <a:buFont typeface="Calibri"/>
              <a:buChar char="◦"/>
              <a:defRPr sz="1400" b="0" i="0" u="none" strike="noStrike" cap="none">
                <a:solidFill>
                  <a:srgbClr val="3F3F3F"/>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Century Gothic"/>
                <a:ea typeface="Century Gothic"/>
                <a:cs typeface="Century Gothic"/>
                <a:sym typeface="Century Gothic"/>
              </a:defRPr>
            </a:lvl8pPr>
            <a:lvl9pPr marL="4114800" marR="0" lvl="8" indent="-317500" algn="l" rtl="0">
              <a:lnSpc>
                <a:spcPct val="90000"/>
              </a:lnSpc>
              <a:spcBef>
                <a:spcPts val="400"/>
              </a:spcBef>
              <a:spcAft>
                <a:spcPts val="400"/>
              </a:spcAft>
              <a:buClr>
                <a:schemeClr val="accent1"/>
              </a:buClr>
              <a:buSzPts val="1400"/>
              <a:buFont typeface="Calibri"/>
              <a:buChar char="◦"/>
              <a:defRPr sz="1400" b="0" i="0" u="none" strike="noStrike" cap="none">
                <a:solidFill>
                  <a:srgbClr val="3F3F3F"/>
                </a:solidFill>
                <a:latin typeface="Century Gothic"/>
                <a:ea typeface="Century Gothic"/>
                <a:cs typeface="Century Gothic"/>
                <a:sym typeface="Century Gothic"/>
              </a:defRPr>
            </a:lvl9pPr>
          </a:lstStyle>
          <a:p>
            <a:endParaRPr/>
          </a:p>
        </p:txBody>
      </p:sp>
      <p:sp>
        <p:nvSpPr>
          <p:cNvPr id="9" name="Google Shape;9;p16"/>
          <p:cNvSpPr txBox="1">
            <a:spLocks noGrp="1"/>
          </p:cNvSpPr>
          <p:nvPr>
            <p:ph type="dt" idx="10"/>
          </p:nvPr>
        </p:nvSpPr>
        <p:spPr>
          <a:xfrm>
            <a:off x="8218426" y="6446838"/>
            <a:ext cx="2584850" cy="365125"/>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900" b="0" i="0" u="none" strike="noStrike" cap="none">
                <a:solidFill>
                  <a:srgbClr val="FFFFFF"/>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2pPr>
            <a:lvl3pPr marR="0" lvl="2"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3pPr>
            <a:lvl4pPr marR="0" lvl="3"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4pPr>
            <a:lvl5pPr marR="0" lvl="4"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5pPr>
            <a:lvl6pPr marR="0" lvl="5"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6pPr>
            <a:lvl7pPr marR="0" lvl="6"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7pPr>
            <a:lvl8pPr marR="0" lvl="7"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8pPr>
            <a:lvl9pPr marR="0" lvl="8"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10" name="Google Shape;10;p16"/>
          <p:cNvSpPr txBox="1">
            <a:spLocks noGrp="1"/>
          </p:cNvSpPr>
          <p:nvPr>
            <p:ph type="ftr" idx="11"/>
          </p:nvPr>
        </p:nvSpPr>
        <p:spPr>
          <a:xfrm>
            <a:off x="1097279" y="6446838"/>
            <a:ext cx="6818262"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900" b="0" i="0" u="none" strike="noStrike" cap="none">
                <a:solidFill>
                  <a:srgbClr val="FFFFFF"/>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2pPr>
            <a:lvl3pPr marR="0" lvl="2"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3pPr>
            <a:lvl4pPr marR="0" lvl="3"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4pPr>
            <a:lvl5pPr marR="0" lvl="4"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5pPr>
            <a:lvl6pPr marR="0" lvl="5"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6pPr>
            <a:lvl7pPr marR="0" lvl="6"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7pPr>
            <a:lvl8pPr marR="0" lvl="7"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8pPr>
            <a:lvl9pPr marR="0" lvl="8"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11" name="Google Shape;11;p16"/>
          <p:cNvSpPr txBox="1">
            <a:spLocks noGrp="1"/>
          </p:cNvSpPr>
          <p:nvPr>
            <p:ph type="sldNum" idx="12"/>
          </p:nvPr>
        </p:nvSpPr>
        <p:spPr>
          <a:xfrm>
            <a:off x="10993582" y="6446838"/>
            <a:ext cx="780010" cy="365125"/>
          </a:xfrm>
          <a:prstGeom prst="rect">
            <a:avLst/>
          </a:prstGeom>
          <a:noFill/>
          <a:ln>
            <a:noFill/>
          </a:ln>
        </p:spPr>
        <p:txBody>
          <a:bodyPr spcFirstLastPara="1" wrap="square" lIns="91425" tIns="45700" rIns="91425" bIns="45700" anchor="ctr" anchorCtr="0">
            <a:noAutofit/>
          </a:bodyPr>
          <a:lstStyle>
            <a:lvl1pPr marL="0" marR="0" lvl="0" indent="0" algn="l" rtl="0">
              <a:spcBef>
                <a:spcPts val="0"/>
              </a:spcBef>
              <a:buNone/>
              <a:defRPr sz="1050" b="0" i="0" u="none" strike="noStrike" cap="none">
                <a:solidFill>
                  <a:srgbClr val="FFFFFF"/>
                </a:solidFill>
                <a:latin typeface="Century Gothic"/>
                <a:ea typeface="Century Gothic"/>
                <a:cs typeface="Century Gothic"/>
                <a:sym typeface="Century Gothic"/>
              </a:defRPr>
            </a:lvl1pPr>
            <a:lvl2pPr marL="0" marR="0" lvl="1" indent="0" algn="l" rtl="0">
              <a:spcBef>
                <a:spcPts val="0"/>
              </a:spcBef>
              <a:buNone/>
              <a:defRPr sz="1050" b="0" i="0" u="none" strike="noStrike" cap="none">
                <a:solidFill>
                  <a:srgbClr val="FFFFFF"/>
                </a:solidFill>
                <a:latin typeface="Century Gothic"/>
                <a:ea typeface="Century Gothic"/>
                <a:cs typeface="Century Gothic"/>
                <a:sym typeface="Century Gothic"/>
              </a:defRPr>
            </a:lvl2pPr>
            <a:lvl3pPr marL="0" marR="0" lvl="2" indent="0" algn="l" rtl="0">
              <a:spcBef>
                <a:spcPts val="0"/>
              </a:spcBef>
              <a:buNone/>
              <a:defRPr sz="1050" b="0" i="0" u="none" strike="noStrike" cap="none">
                <a:solidFill>
                  <a:srgbClr val="FFFFFF"/>
                </a:solidFill>
                <a:latin typeface="Century Gothic"/>
                <a:ea typeface="Century Gothic"/>
                <a:cs typeface="Century Gothic"/>
                <a:sym typeface="Century Gothic"/>
              </a:defRPr>
            </a:lvl3pPr>
            <a:lvl4pPr marL="0" marR="0" lvl="3" indent="0" algn="l" rtl="0">
              <a:spcBef>
                <a:spcPts val="0"/>
              </a:spcBef>
              <a:buNone/>
              <a:defRPr sz="1050" b="0" i="0" u="none" strike="noStrike" cap="none">
                <a:solidFill>
                  <a:srgbClr val="FFFFFF"/>
                </a:solidFill>
                <a:latin typeface="Century Gothic"/>
                <a:ea typeface="Century Gothic"/>
                <a:cs typeface="Century Gothic"/>
                <a:sym typeface="Century Gothic"/>
              </a:defRPr>
            </a:lvl4pPr>
            <a:lvl5pPr marL="0" marR="0" lvl="4" indent="0" algn="l" rtl="0">
              <a:spcBef>
                <a:spcPts val="0"/>
              </a:spcBef>
              <a:buNone/>
              <a:defRPr sz="1050" b="0" i="0" u="none" strike="noStrike" cap="none">
                <a:solidFill>
                  <a:srgbClr val="FFFFFF"/>
                </a:solidFill>
                <a:latin typeface="Century Gothic"/>
                <a:ea typeface="Century Gothic"/>
                <a:cs typeface="Century Gothic"/>
                <a:sym typeface="Century Gothic"/>
              </a:defRPr>
            </a:lvl5pPr>
            <a:lvl6pPr marL="0" marR="0" lvl="5" indent="0" algn="l" rtl="0">
              <a:spcBef>
                <a:spcPts val="0"/>
              </a:spcBef>
              <a:buNone/>
              <a:defRPr sz="1050" b="0" i="0" u="none" strike="noStrike" cap="none">
                <a:solidFill>
                  <a:srgbClr val="FFFFFF"/>
                </a:solidFill>
                <a:latin typeface="Century Gothic"/>
                <a:ea typeface="Century Gothic"/>
                <a:cs typeface="Century Gothic"/>
                <a:sym typeface="Century Gothic"/>
              </a:defRPr>
            </a:lvl6pPr>
            <a:lvl7pPr marL="0" marR="0" lvl="6" indent="0" algn="l" rtl="0">
              <a:spcBef>
                <a:spcPts val="0"/>
              </a:spcBef>
              <a:buNone/>
              <a:defRPr sz="1050" b="0" i="0" u="none" strike="noStrike" cap="none">
                <a:solidFill>
                  <a:srgbClr val="FFFFFF"/>
                </a:solidFill>
                <a:latin typeface="Century Gothic"/>
                <a:ea typeface="Century Gothic"/>
                <a:cs typeface="Century Gothic"/>
                <a:sym typeface="Century Gothic"/>
              </a:defRPr>
            </a:lvl7pPr>
            <a:lvl8pPr marL="0" marR="0" lvl="7" indent="0" algn="l" rtl="0">
              <a:spcBef>
                <a:spcPts val="0"/>
              </a:spcBef>
              <a:buNone/>
              <a:defRPr sz="1050" b="0" i="0" u="none" strike="noStrike" cap="none">
                <a:solidFill>
                  <a:srgbClr val="FFFFFF"/>
                </a:solidFill>
                <a:latin typeface="Century Gothic"/>
                <a:ea typeface="Century Gothic"/>
                <a:cs typeface="Century Gothic"/>
                <a:sym typeface="Century Gothic"/>
              </a:defRPr>
            </a:lvl8pPr>
            <a:lvl9pPr marL="0" marR="0" lvl="8" indent="0" algn="l" rtl="0">
              <a:spcBef>
                <a:spcPts val="0"/>
              </a:spcBef>
              <a:buNone/>
              <a:defRPr sz="1050" b="0" i="0" u="none" strike="noStrike" cap="none">
                <a:solidFill>
                  <a:srgbClr val="FFFFFF"/>
                </a:solidFill>
                <a:latin typeface="Century Gothic"/>
                <a:ea typeface="Century Gothic"/>
                <a:cs typeface="Century Gothic"/>
                <a:sym typeface="Century Gothic"/>
              </a:defRPr>
            </a:lvl9pPr>
          </a:lstStyle>
          <a:p>
            <a:pPr marL="0" lvl="0" indent="0" algn="l"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8" r:id="rId9"/>
    <p:sldLayoutId id="2147483659" r:id="rId10"/>
    <p:sldLayoutId id="2147483660"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4.xml"/><Relationship Id="rId5" Type="http://schemas.openxmlformats.org/officeDocument/2006/relationships/image" Target="../media/image5.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1"/>
          <p:cNvSpPr txBox="1">
            <a:spLocks noGrp="1"/>
          </p:cNvSpPr>
          <p:nvPr>
            <p:ph type="title"/>
          </p:nvPr>
        </p:nvSpPr>
        <p:spPr>
          <a:xfrm>
            <a:off x="1030926" y="1809946"/>
            <a:ext cx="5460992" cy="4326903"/>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Clr>
                <a:srgbClr val="3F3F3F"/>
              </a:buClr>
              <a:buSzPts val="3600"/>
              <a:buFont typeface="Arial Black"/>
              <a:buNone/>
            </a:pPr>
            <a:r>
              <a:rPr lang="en-US" sz="3600" dirty="0">
                <a:latin typeface="Arial Black"/>
                <a:ea typeface="Arial Black"/>
                <a:cs typeface="Arial Black"/>
                <a:sym typeface="Arial Black"/>
              </a:rPr>
              <a:t>HURDLE HOPPER </a:t>
            </a:r>
            <a:br>
              <a:rPr lang="en-US" dirty="0"/>
            </a:br>
            <a:br>
              <a:rPr lang="en-US" sz="3200" dirty="0"/>
            </a:br>
            <a:br>
              <a:rPr lang="en-US" sz="3200" dirty="0"/>
            </a:br>
            <a:r>
              <a:rPr lang="en-US" sz="3200" b="1" dirty="0">
                <a:latin typeface="Arial Rounded"/>
                <a:ea typeface="Arial Rounded"/>
                <a:cs typeface="Arial Rounded"/>
                <a:sym typeface="Arial Rounded"/>
              </a:rPr>
              <a:t>PRESENTED BY</a:t>
            </a:r>
            <a:r>
              <a:rPr lang="en-US" sz="3200" dirty="0"/>
              <a:t>:</a:t>
            </a:r>
            <a:br>
              <a:rPr lang="en-US" sz="3200" dirty="0"/>
            </a:br>
            <a:r>
              <a:rPr lang="en-US" sz="1800" dirty="0">
                <a:latin typeface="Arial"/>
                <a:ea typeface="Arial"/>
                <a:cs typeface="Arial"/>
                <a:sym typeface="Arial"/>
              </a:rPr>
              <a:t>NANDISA DAS(1RVU23CSE301) </a:t>
            </a:r>
            <a:br>
              <a:rPr lang="en-US" sz="1800" dirty="0">
                <a:latin typeface="Arial"/>
                <a:ea typeface="Arial"/>
                <a:cs typeface="Arial"/>
                <a:sym typeface="Arial"/>
              </a:rPr>
            </a:br>
            <a:r>
              <a:rPr lang="en-US" sz="1800" dirty="0">
                <a:latin typeface="Arial"/>
                <a:ea typeface="Arial"/>
                <a:cs typeface="Arial"/>
                <a:sym typeface="Arial"/>
              </a:rPr>
              <a:t>KS NIDHI(1RVU23CSE207) </a:t>
            </a:r>
            <a:br>
              <a:rPr lang="en-US" sz="1800" dirty="0">
                <a:latin typeface="Arial"/>
                <a:ea typeface="Arial"/>
                <a:cs typeface="Arial"/>
                <a:sym typeface="Arial"/>
              </a:rPr>
            </a:br>
            <a:br>
              <a:rPr lang="en-US" sz="1800" dirty="0">
                <a:latin typeface="Arial"/>
                <a:ea typeface="Arial"/>
                <a:cs typeface="Arial"/>
                <a:sym typeface="Arial"/>
              </a:rPr>
            </a:br>
            <a:r>
              <a:rPr lang="en-US" sz="1800" dirty="0">
                <a:latin typeface="Arial"/>
                <a:ea typeface="Arial"/>
                <a:cs typeface="Arial"/>
                <a:sym typeface="Arial"/>
              </a:rPr>
              <a:t>SUBMITTED FOR PARTIAL FULFILLMENT OF </a:t>
            </a:r>
            <a:br>
              <a:rPr lang="en-US" sz="1800" dirty="0">
                <a:latin typeface="Arial"/>
                <a:ea typeface="Arial"/>
                <a:cs typeface="Arial"/>
                <a:sym typeface="Arial"/>
              </a:rPr>
            </a:br>
            <a:r>
              <a:rPr lang="en-US" sz="1800" b="1" dirty="0">
                <a:latin typeface="Arial Rounded"/>
                <a:ea typeface="Arial Rounded"/>
                <a:cs typeface="Arial Rounded"/>
                <a:sym typeface="Arial Rounded"/>
              </a:rPr>
              <a:t>BTECH (HONORS</a:t>
            </a:r>
            <a:r>
              <a:rPr lang="en-US" sz="1800" dirty="0">
                <a:latin typeface="Arial"/>
                <a:ea typeface="Arial"/>
                <a:cs typeface="Arial"/>
                <a:sym typeface="Arial"/>
              </a:rPr>
              <a:t>)</a:t>
            </a:r>
            <a:br>
              <a:rPr lang="en-US" sz="1800" dirty="0">
                <a:latin typeface="Arial"/>
                <a:ea typeface="Arial"/>
                <a:cs typeface="Arial"/>
                <a:sym typeface="Arial"/>
              </a:rPr>
            </a:br>
            <a:br>
              <a:rPr lang="en-US" sz="1800" dirty="0">
                <a:latin typeface="Arial"/>
                <a:ea typeface="Arial"/>
                <a:cs typeface="Arial"/>
                <a:sym typeface="Arial"/>
              </a:rPr>
            </a:br>
            <a:r>
              <a:rPr lang="en-US" sz="1800" b="1" dirty="0">
                <a:latin typeface="Arial Rounded"/>
                <a:ea typeface="Arial Rounded"/>
                <a:cs typeface="Arial Rounded"/>
                <a:sym typeface="Arial Rounded"/>
              </a:rPr>
              <a:t>COMPUTER SCIENCE ENGINEERING</a:t>
            </a:r>
            <a:br>
              <a:rPr lang="en-US" sz="1800" b="1" dirty="0">
                <a:latin typeface="Arial Rounded"/>
                <a:ea typeface="Arial Rounded"/>
                <a:cs typeface="Arial Rounded"/>
                <a:sym typeface="Arial Rounded"/>
              </a:rPr>
            </a:br>
            <a:br>
              <a:rPr lang="en-US" sz="1800" b="1" dirty="0">
                <a:latin typeface="Arial Rounded"/>
                <a:ea typeface="Arial Rounded"/>
                <a:cs typeface="Arial Rounded"/>
                <a:sym typeface="Arial Rounded"/>
              </a:rPr>
            </a:br>
            <a:r>
              <a:rPr lang="en-US" sz="1800" dirty="0">
                <a:latin typeface="Arial"/>
                <a:ea typeface="Arial"/>
                <a:cs typeface="Arial"/>
                <a:sym typeface="Arial"/>
              </a:rPr>
              <a:t>GUIDED BY </a:t>
            </a:r>
            <a:r>
              <a:rPr lang="en-US" sz="1800" b="1" dirty="0">
                <a:latin typeface="Arial Rounded"/>
                <a:ea typeface="Arial Rounded"/>
                <a:cs typeface="Arial Rounded"/>
                <a:sym typeface="Arial Rounded"/>
              </a:rPr>
              <a:t>:</a:t>
            </a:r>
            <a:br>
              <a:rPr lang="en-US" sz="1800" b="1" dirty="0">
                <a:latin typeface="Arial Rounded"/>
                <a:ea typeface="Arial Rounded"/>
                <a:cs typeface="Arial Rounded"/>
                <a:sym typeface="Arial Rounded"/>
              </a:rPr>
            </a:br>
            <a:r>
              <a:rPr lang="en-US" sz="1800" b="1" dirty="0">
                <a:latin typeface="Arial Rounded"/>
                <a:ea typeface="Arial Rounded"/>
                <a:cs typeface="Arial Rounded"/>
                <a:sym typeface="Arial Rounded"/>
              </a:rPr>
              <a:t>GEETIKA SINGH AND EVLIN VIDYU LATHA P </a:t>
            </a:r>
            <a:br>
              <a:rPr lang="en-US" sz="1800" dirty="0">
                <a:latin typeface="Arial"/>
                <a:ea typeface="Arial"/>
                <a:cs typeface="Arial"/>
                <a:sym typeface="Arial"/>
              </a:rPr>
            </a:br>
            <a:br>
              <a:rPr lang="en-US" sz="1800" dirty="0">
                <a:latin typeface="Arial"/>
                <a:ea typeface="Arial"/>
                <a:cs typeface="Arial"/>
                <a:sym typeface="Arial"/>
              </a:rPr>
            </a:br>
            <a:br>
              <a:rPr lang="en-US" sz="1800" dirty="0">
                <a:latin typeface="Arial"/>
                <a:ea typeface="Arial"/>
                <a:cs typeface="Arial"/>
                <a:sym typeface="Arial"/>
              </a:rPr>
            </a:br>
            <a:br>
              <a:rPr lang="en-US" sz="1800" dirty="0">
                <a:latin typeface="Arial"/>
                <a:ea typeface="Arial"/>
                <a:cs typeface="Arial"/>
                <a:sym typeface="Arial"/>
              </a:rPr>
            </a:br>
            <a:br>
              <a:rPr lang="en-US" sz="1800" dirty="0">
                <a:latin typeface="Arial"/>
                <a:ea typeface="Arial"/>
                <a:cs typeface="Arial"/>
                <a:sym typeface="Arial"/>
              </a:rPr>
            </a:br>
            <a:br>
              <a:rPr lang="en-US" sz="1800" b="1" dirty="0">
                <a:latin typeface="Arial Rounded"/>
                <a:ea typeface="Arial Rounded"/>
                <a:cs typeface="Arial Rounded"/>
                <a:sym typeface="Arial Rounded"/>
              </a:rPr>
            </a:br>
            <a:br>
              <a:rPr lang="en-US" sz="1800" dirty="0">
                <a:latin typeface="Arial"/>
                <a:ea typeface="Arial"/>
                <a:cs typeface="Arial"/>
                <a:sym typeface="Arial"/>
              </a:rPr>
            </a:br>
            <a:r>
              <a:rPr lang="en-US" sz="1800" dirty="0">
                <a:latin typeface="Arial"/>
                <a:ea typeface="Arial"/>
                <a:cs typeface="Arial"/>
                <a:sym typeface="Arial"/>
              </a:rPr>
              <a:t> </a:t>
            </a:r>
            <a:br>
              <a:rPr lang="en-US" sz="1800" dirty="0">
                <a:latin typeface="Arial"/>
                <a:ea typeface="Arial"/>
                <a:cs typeface="Arial"/>
                <a:sym typeface="Arial"/>
              </a:rPr>
            </a:br>
            <a:r>
              <a:rPr lang="en-US" sz="1800" dirty="0">
                <a:latin typeface="Arial"/>
                <a:ea typeface="Arial"/>
                <a:cs typeface="Arial"/>
                <a:sym typeface="Arial"/>
              </a:rPr>
              <a:t>  </a:t>
            </a:r>
            <a:endParaRPr sz="1800" dirty="0">
              <a:latin typeface="Arial"/>
              <a:ea typeface="Arial"/>
              <a:cs typeface="Arial"/>
              <a:sym typeface="Arial"/>
            </a:endParaRPr>
          </a:p>
        </p:txBody>
      </p:sp>
      <p:pic>
        <p:nvPicPr>
          <p:cNvPr id="121" name="Google Shape;121;p1"/>
          <p:cNvPicPr preferRelativeResize="0">
            <a:picLocks noGrp="1"/>
          </p:cNvPicPr>
          <p:nvPr>
            <p:ph type="body" idx="1"/>
          </p:nvPr>
        </p:nvPicPr>
        <p:blipFill rotWithShape="1">
          <a:blip r:embed="rId3">
            <a:alphaModFix/>
          </a:blip>
          <a:srcRect/>
          <a:stretch/>
        </p:blipFill>
        <p:spPr>
          <a:xfrm>
            <a:off x="7097565" y="886388"/>
            <a:ext cx="4016375" cy="2248819"/>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12"/>
          <p:cNvSpPr txBox="1">
            <a:spLocks noGrp="1"/>
          </p:cNvSpPr>
          <p:nvPr>
            <p:ph type="body" idx="1"/>
          </p:nvPr>
        </p:nvSpPr>
        <p:spPr>
          <a:xfrm>
            <a:off x="1097280" y="2108201"/>
            <a:ext cx="10058400" cy="3760891"/>
          </a:xfrm>
          <a:prstGeom prst="rect">
            <a:avLst/>
          </a:prstGeom>
          <a:noFill/>
          <a:ln>
            <a:noFill/>
          </a:ln>
        </p:spPr>
        <p:txBody>
          <a:bodyPr spcFirstLastPara="1" wrap="square" lIns="0" tIns="45700" rIns="0" bIns="45700" anchor="t" anchorCtr="0">
            <a:normAutofit/>
          </a:bodyPr>
          <a:lstStyle/>
          <a:p>
            <a:pPr marL="91440" lvl="0" indent="-127000" algn="l" rtl="0">
              <a:lnSpc>
                <a:spcPct val="100000"/>
              </a:lnSpc>
              <a:spcBef>
                <a:spcPts val="0"/>
              </a:spcBef>
              <a:spcAft>
                <a:spcPts val="0"/>
              </a:spcAft>
              <a:buSzPts val="2000"/>
              <a:buChar char=" "/>
            </a:pPr>
            <a:r>
              <a:rPr lang="en-US"/>
              <a:t>In conclusion, Hurdle Hopper showcases the potential of web technologies in crafting innovative and enjoyable gaming experiences. The game's name reflects its core gameplay, challenging players to master the art of hopping over hurdles in a visually appealing and dynamically evolving digital landscape.</a:t>
            </a:r>
            <a:endParaRPr/>
          </a:p>
          <a:p>
            <a:pPr marL="91440" lvl="0" indent="-127000" algn="l" rtl="0">
              <a:lnSpc>
                <a:spcPct val="100000"/>
              </a:lnSpc>
              <a:spcBef>
                <a:spcPts val="1400"/>
              </a:spcBef>
              <a:spcAft>
                <a:spcPts val="0"/>
              </a:spcAft>
              <a:buSzPts val="2000"/>
              <a:buChar char=" "/>
            </a:pPr>
            <a:r>
              <a:rPr lang="en-US"/>
              <a:t>It serves as an educational tool for aspiring game developers. Its simplicity makes it an accessible starting point for learning basic game development concepts.a game doesn't need elaborate graphics or complex mechanics to capture the attention of players.</a:t>
            </a:r>
            <a:endParaRPr/>
          </a:p>
          <a:p>
            <a:pPr marL="91440" lvl="0" indent="0" algn="l" rtl="0">
              <a:lnSpc>
                <a:spcPct val="100000"/>
              </a:lnSpc>
              <a:spcBef>
                <a:spcPts val="1400"/>
              </a:spcBef>
              <a:spcAft>
                <a:spcPts val="0"/>
              </a:spcAft>
              <a:buSzPts val="2000"/>
              <a:buNone/>
            </a:pPr>
            <a:endParaRPr/>
          </a:p>
        </p:txBody>
      </p:sp>
      <p:sp>
        <p:nvSpPr>
          <p:cNvPr id="196" name="Google Shape;196;p12"/>
          <p:cNvSpPr txBox="1">
            <a:spLocks noGrp="1"/>
          </p:cNvSpPr>
          <p:nvPr>
            <p:ph type="title"/>
          </p:nvPr>
        </p:nvSpPr>
        <p:spPr>
          <a:xfrm>
            <a:off x="1097280" y="942871"/>
            <a:ext cx="10058400" cy="58758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3F3F3F"/>
              </a:buClr>
              <a:buSzPts val="2800"/>
              <a:buFont typeface="Century Gothic"/>
              <a:buNone/>
            </a:pPr>
            <a:r>
              <a:rPr lang="en-US"/>
              <a:t>CONCLUSION</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13"/>
          <p:cNvSpPr txBox="1">
            <a:spLocks noGrp="1"/>
          </p:cNvSpPr>
          <p:nvPr>
            <p:ph type="body" idx="1"/>
          </p:nvPr>
        </p:nvSpPr>
        <p:spPr>
          <a:xfrm>
            <a:off x="1097280" y="1696825"/>
            <a:ext cx="10058400" cy="4172267"/>
          </a:xfrm>
          <a:prstGeom prst="rect">
            <a:avLst/>
          </a:prstGeom>
          <a:solidFill>
            <a:schemeClr val="lt2"/>
          </a:solidFill>
          <a:ln>
            <a:noFill/>
          </a:ln>
        </p:spPr>
        <p:txBody>
          <a:bodyPr spcFirstLastPara="1" wrap="square" lIns="0" tIns="45700" rIns="0" bIns="45700" anchor="t" anchorCtr="0">
            <a:normAutofit fontScale="92500"/>
          </a:bodyPr>
          <a:lstStyle/>
          <a:p>
            <a:pPr marL="457200" lvl="0" indent="-355600" algn="l" rtl="0">
              <a:lnSpc>
                <a:spcPct val="100000"/>
              </a:lnSpc>
              <a:spcBef>
                <a:spcPts val="0"/>
              </a:spcBef>
              <a:spcAft>
                <a:spcPts val="0"/>
              </a:spcAft>
              <a:buSzPts val="2000"/>
              <a:buChar char=" "/>
            </a:pPr>
            <a:r>
              <a:rPr lang="en-US"/>
              <a:t>Integrating modern graphics and technologies can enhance the visual appeal of games. Augmented reality (AR) or virtual reality (VR) implementations could provide immersive experiences.</a:t>
            </a:r>
            <a:endParaRPr/>
          </a:p>
          <a:p>
            <a:pPr marL="457200" lvl="0" indent="-355600" algn="l" rtl="0">
              <a:lnSpc>
                <a:spcPct val="100000"/>
              </a:lnSpc>
              <a:spcBef>
                <a:spcPts val="0"/>
              </a:spcBef>
              <a:spcAft>
                <a:spcPts val="0"/>
              </a:spcAft>
              <a:buSzPts val="2000"/>
              <a:buChar char=" "/>
            </a:pPr>
            <a:endParaRPr/>
          </a:p>
          <a:p>
            <a:pPr marL="457200" lvl="0" indent="-355600" algn="l" rtl="0">
              <a:lnSpc>
                <a:spcPct val="100000"/>
              </a:lnSpc>
              <a:spcBef>
                <a:spcPts val="0"/>
              </a:spcBef>
              <a:spcAft>
                <a:spcPts val="0"/>
              </a:spcAft>
              <a:buSzPts val="2000"/>
              <a:buChar char=" "/>
            </a:pPr>
            <a:r>
              <a:rPr lang="en-US"/>
              <a:t>Adding multiplayer features or social integration could introduce a competitive element to the game. Players might compete in real-time, share scores, or challenge friends, fostering a sense of community.</a:t>
            </a:r>
            <a:endParaRPr/>
          </a:p>
          <a:p>
            <a:pPr marL="457200" lvl="0" indent="-355600" algn="l" rtl="0">
              <a:lnSpc>
                <a:spcPct val="100000"/>
              </a:lnSpc>
              <a:spcBef>
                <a:spcPts val="0"/>
              </a:spcBef>
              <a:spcAft>
                <a:spcPts val="0"/>
              </a:spcAft>
              <a:buSzPts val="2000"/>
              <a:buChar char=" "/>
            </a:pPr>
            <a:endParaRPr/>
          </a:p>
          <a:p>
            <a:pPr marL="457200" lvl="0" indent="-355600" algn="l" rtl="0">
              <a:lnSpc>
                <a:spcPct val="100000"/>
              </a:lnSpc>
              <a:spcBef>
                <a:spcPts val="0"/>
              </a:spcBef>
              <a:spcAft>
                <a:spcPts val="0"/>
              </a:spcAft>
              <a:buSzPts val="2000"/>
              <a:buChar char=" "/>
            </a:pPr>
            <a:r>
              <a:rPr lang="en-US"/>
              <a:t>Introducing different levels and </a:t>
            </a:r>
            <a:r>
              <a:rPr lang="en-US">
                <a:solidFill>
                  <a:srgbClr val="374151"/>
                </a:solidFill>
              </a:rPr>
              <a:t>as players progress, they encounter hurdles of varying heights, speeds, and patterns. Successful completion of a level unlocks the next, allowing players to face increasingly intricate challenges.</a:t>
            </a:r>
            <a:endParaRPr>
              <a:solidFill>
                <a:srgbClr val="374151"/>
              </a:solidFill>
            </a:endParaRPr>
          </a:p>
          <a:p>
            <a:pPr marL="457200" lvl="0" indent="-355600" algn="l" rtl="0">
              <a:lnSpc>
                <a:spcPct val="100000"/>
              </a:lnSpc>
              <a:spcBef>
                <a:spcPts val="0"/>
              </a:spcBef>
              <a:spcAft>
                <a:spcPts val="0"/>
              </a:spcAft>
              <a:buClr>
                <a:srgbClr val="374151"/>
              </a:buClr>
              <a:buSzPts val="2000"/>
              <a:buChar char=" "/>
            </a:pPr>
            <a:endParaRPr>
              <a:solidFill>
                <a:srgbClr val="374151"/>
              </a:solidFill>
            </a:endParaRPr>
          </a:p>
          <a:p>
            <a:pPr marL="457200" lvl="0" indent="-355600" algn="l" rtl="0">
              <a:lnSpc>
                <a:spcPct val="100000"/>
              </a:lnSpc>
              <a:spcBef>
                <a:spcPts val="0"/>
              </a:spcBef>
              <a:spcAft>
                <a:spcPts val="0"/>
              </a:spcAft>
              <a:buSzPts val="2000"/>
              <a:buChar char=" "/>
            </a:pPr>
            <a:r>
              <a:rPr lang="en-US"/>
              <a:t>Allowing players to customize their bird, obstacles, or environments could add a layer of personalization. Unlockable skins, themes, or power-ups could provide incentives for continued engagement.</a:t>
            </a:r>
            <a:endParaRPr/>
          </a:p>
        </p:txBody>
      </p:sp>
      <p:sp>
        <p:nvSpPr>
          <p:cNvPr id="202" name="Google Shape;202;p13"/>
          <p:cNvSpPr txBox="1">
            <a:spLocks noGrp="1"/>
          </p:cNvSpPr>
          <p:nvPr>
            <p:ph type="title"/>
          </p:nvPr>
        </p:nvSpPr>
        <p:spPr>
          <a:xfrm>
            <a:off x="1097280" y="942871"/>
            <a:ext cx="10058400" cy="587584"/>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rgbClr val="3F3F3F"/>
              </a:buClr>
              <a:buSzPct val="100000"/>
              <a:buFont typeface="Century Gothic"/>
              <a:buNone/>
            </a:pPr>
            <a:r>
              <a:rPr lang="en-US"/>
              <a:t>FUTURE SCOPE</a:t>
            </a:r>
            <a:br>
              <a:rPr lang="en-US"/>
            </a:b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14"/>
          <p:cNvSpPr txBox="1">
            <a:spLocks noGrp="1"/>
          </p:cNvSpPr>
          <p:nvPr>
            <p:ph type="body" idx="1"/>
          </p:nvPr>
        </p:nvSpPr>
        <p:spPr>
          <a:xfrm>
            <a:off x="1097280" y="2108201"/>
            <a:ext cx="10058400" cy="3760891"/>
          </a:xfrm>
          <a:prstGeom prst="rect">
            <a:avLst/>
          </a:prstGeom>
          <a:noFill/>
          <a:ln>
            <a:noFill/>
          </a:ln>
        </p:spPr>
        <p:txBody>
          <a:bodyPr spcFirstLastPara="1" wrap="square" lIns="0" tIns="45700" rIns="0" bIns="45700" anchor="t" anchorCtr="0">
            <a:normAutofit/>
          </a:bodyPr>
          <a:lstStyle/>
          <a:p>
            <a:pPr marL="91440" lvl="0" indent="-127000" algn="l" rtl="0">
              <a:lnSpc>
                <a:spcPct val="100000"/>
              </a:lnSpc>
              <a:spcBef>
                <a:spcPts val="0"/>
              </a:spcBef>
              <a:spcAft>
                <a:spcPts val="0"/>
              </a:spcAft>
              <a:buSzPts val="2000"/>
              <a:buChar char=" "/>
            </a:pPr>
            <a:r>
              <a:rPr lang="en-US" dirty="0"/>
              <a:t>Shin, K.G. and </a:t>
            </a:r>
            <a:r>
              <a:rPr lang="en-US" dirty="0" err="1"/>
              <a:t>Mckay</a:t>
            </a:r>
            <a:r>
              <a:rPr lang="en-US" dirty="0"/>
              <a:t>, N.D. (1984) ‘Open Loop Minimum Time Control of Mechanical Manipulations and its Applications’, </a:t>
            </a:r>
            <a:r>
              <a:rPr lang="en-US" dirty="0" err="1"/>
              <a:t>Proc.Amer</a:t>
            </a:r>
            <a:r>
              <a:rPr lang="en-US" dirty="0"/>
              <a:t>. </a:t>
            </a:r>
            <a:r>
              <a:rPr lang="en-US" dirty="0" err="1"/>
              <a:t>Contr.Conf</a:t>
            </a:r>
            <a:r>
              <a:rPr lang="en-US" dirty="0"/>
              <a:t>., San Diego, CA, pp. 1231-1236.</a:t>
            </a:r>
            <a:endParaRPr dirty="0"/>
          </a:p>
          <a:p>
            <a:pPr marL="0" lvl="0" indent="0" algn="l" rtl="0">
              <a:lnSpc>
                <a:spcPct val="100000"/>
              </a:lnSpc>
              <a:spcBef>
                <a:spcPts val="0"/>
              </a:spcBef>
              <a:spcAft>
                <a:spcPts val="0"/>
              </a:spcAft>
              <a:buNone/>
            </a:pPr>
            <a:endParaRPr dirty="0"/>
          </a:p>
          <a:p>
            <a:pPr marL="0" lvl="0" indent="0" algn="l" rtl="0">
              <a:lnSpc>
                <a:spcPct val="100000"/>
              </a:lnSpc>
              <a:spcBef>
                <a:spcPts val="0"/>
              </a:spcBef>
              <a:spcAft>
                <a:spcPts val="0"/>
              </a:spcAft>
              <a:buNone/>
            </a:pPr>
            <a:r>
              <a:rPr lang="en-US" dirty="0"/>
              <a:t> Randy Connolly and Ricardo Hoar - Fundamentals of Web Development-Pearson Education Inc (2022)</a:t>
            </a:r>
            <a:endParaRPr dirty="0"/>
          </a:p>
          <a:p>
            <a:pPr marL="0" lvl="0" indent="0" algn="l" rtl="0">
              <a:lnSpc>
                <a:spcPct val="100000"/>
              </a:lnSpc>
              <a:spcBef>
                <a:spcPts val="0"/>
              </a:spcBef>
              <a:spcAft>
                <a:spcPts val="0"/>
              </a:spcAft>
              <a:buNone/>
            </a:pPr>
            <a:endParaRPr dirty="0"/>
          </a:p>
          <a:p>
            <a:pPr marL="0" lvl="0" indent="0" algn="l" rtl="0">
              <a:lnSpc>
                <a:spcPct val="100000"/>
              </a:lnSpc>
              <a:spcBef>
                <a:spcPts val="0"/>
              </a:spcBef>
              <a:spcAft>
                <a:spcPts val="0"/>
              </a:spcAft>
              <a:buNone/>
            </a:pPr>
            <a:r>
              <a:rPr lang="en-US" dirty="0"/>
              <a:t>https://www.w3schools.com</a:t>
            </a:r>
            <a:endParaRPr dirty="0"/>
          </a:p>
        </p:txBody>
      </p:sp>
      <p:sp>
        <p:nvSpPr>
          <p:cNvPr id="208" name="Google Shape;208;p14"/>
          <p:cNvSpPr txBox="1">
            <a:spLocks noGrp="1"/>
          </p:cNvSpPr>
          <p:nvPr>
            <p:ph type="title"/>
          </p:nvPr>
        </p:nvSpPr>
        <p:spPr>
          <a:xfrm>
            <a:off x="1097280" y="942871"/>
            <a:ext cx="10058400" cy="58758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3F3F3F"/>
              </a:buClr>
              <a:buSzPts val="2800"/>
              <a:buFont typeface="Century Gothic"/>
              <a:buNone/>
            </a:pPr>
            <a:r>
              <a:rPr lang="en-US"/>
              <a:t>REFERENCE</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pic>
        <p:nvPicPr>
          <p:cNvPr id="213" name="Google Shape;213;p15"/>
          <p:cNvPicPr preferRelativeResize="0">
            <a:picLocks noGrp="1"/>
          </p:cNvPicPr>
          <p:nvPr>
            <p:ph type="body" idx="1"/>
          </p:nvPr>
        </p:nvPicPr>
        <p:blipFill rotWithShape="1">
          <a:blip r:embed="rId3">
            <a:alphaModFix/>
          </a:blip>
          <a:srcRect/>
          <a:stretch/>
        </p:blipFill>
        <p:spPr>
          <a:xfrm>
            <a:off x="1819373" y="1866106"/>
            <a:ext cx="8116790" cy="3333750"/>
          </a:xfrm>
          <a:prstGeom prst="rect">
            <a:avLst/>
          </a:prstGeom>
          <a:noFill/>
          <a:ln>
            <a:noFill/>
          </a:ln>
        </p:spPr>
      </p:pic>
      <p:sp>
        <p:nvSpPr>
          <p:cNvPr id="214" name="Google Shape;214;p15"/>
          <p:cNvSpPr txBox="1">
            <a:spLocks noGrp="1"/>
          </p:cNvSpPr>
          <p:nvPr>
            <p:ph type="title"/>
          </p:nvPr>
        </p:nvSpPr>
        <p:spPr>
          <a:xfrm>
            <a:off x="1365930" y="1055996"/>
            <a:ext cx="10058400" cy="56400"/>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rgbClr val="3F3F3F"/>
              </a:buClr>
              <a:buSzPct val="100000"/>
              <a:buFont typeface="Century Gothic"/>
              <a:buNone/>
            </a:pP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2"/>
          <p:cNvSpPr txBox="1">
            <a:spLocks noGrp="1"/>
          </p:cNvSpPr>
          <p:nvPr>
            <p:ph type="body" idx="1"/>
          </p:nvPr>
        </p:nvSpPr>
        <p:spPr>
          <a:xfrm>
            <a:off x="1197204" y="1530455"/>
            <a:ext cx="9958476" cy="4644102"/>
          </a:xfrm>
          <a:prstGeom prst="rect">
            <a:avLst/>
          </a:prstGeom>
          <a:noFill/>
          <a:ln>
            <a:noFill/>
          </a:ln>
        </p:spPr>
        <p:txBody>
          <a:bodyPr spcFirstLastPara="1" wrap="square" lIns="0" tIns="45700" rIns="0" bIns="45700" anchor="t" anchorCtr="0">
            <a:noAutofit/>
          </a:bodyPr>
          <a:lstStyle/>
          <a:p>
            <a:pPr marL="91440" lvl="0" indent="-127000" algn="l" rtl="0">
              <a:lnSpc>
                <a:spcPct val="100000"/>
              </a:lnSpc>
              <a:spcBef>
                <a:spcPts val="0"/>
              </a:spcBef>
              <a:spcAft>
                <a:spcPts val="0"/>
              </a:spcAft>
              <a:buSzPts val="2000"/>
              <a:buFont typeface="Noto Sans Symbols"/>
              <a:buChar char="⮚"/>
            </a:pPr>
            <a:r>
              <a:rPr lang="en-US"/>
              <a:t>ABSTRACT</a:t>
            </a:r>
            <a:endParaRPr/>
          </a:p>
          <a:p>
            <a:pPr marL="91440" lvl="0" indent="-127000" algn="l" rtl="0">
              <a:lnSpc>
                <a:spcPct val="100000"/>
              </a:lnSpc>
              <a:spcBef>
                <a:spcPts val="1400"/>
              </a:spcBef>
              <a:spcAft>
                <a:spcPts val="0"/>
              </a:spcAft>
              <a:buSzPts val="2000"/>
              <a:buFont typeface="Noto Sans Symbols"/>
              <a:buChar char="⮚"/>
            </a:pPr>
            <a:r>
              <a:rPr lang="en-US"/>
              <a:t>INTRODUCTION</a:t>
            </a:r>
            <a:endParaRPr/>
          </a:p>
          <a:p>
            <a:pPr marL="91440" lvl="0" indent="-127000" algn="l" rtl="0">
              <a:lnSpc>
                <a:spcPct val="100000"/>
              </a:lnSpc>
              <a:spcBef>
                <a:spcPts val="1400"/>
              </a:spcBef>
              <a:spcAft>
                <a:spcPts val="0"/>
              </a:spcAft>
              <a:buSzPts val="2000"/>
              <a:buFont typeface="Noto Sans Symbols"/>
              <a:buChar char="⮚"/>
            </a:pPr>
            <a:r>
              <a:rPr lang="en-US"/>
              <a:t>THEORY AND FUNDAMENTALS</a:t>
            </a:r>
            <a:endParaRPr/>
          </a:p>
          <a:p>
            <a:pPr marL="91440" lvl="0" indent="-127000" algn="l" rtl="0">
              <a:lnSpc>
                <a:spcPct val="100000"/>
              </a:lnSpc>
              <a:spcBef>
                <a:spcPts val="1400"/>
              </a:spcBef>
              <a:spcAft>
                <a:spcPts val="0"/>
              </a:spcAft>
              <a:buSzPts val="2000"/>
              <a:buFont typeface="Noto Sans Symbols"/>
              <a:buChar char="⮚"/>
            </a:pPr>
            <a:r>
              <a:rPr lang="en-US"/>
              <a:t>OBJECTIVES </a:t>
            </a:r>
            <a:endParaRPr/>
          </a:p>
          <a:p>
            <a:pPr marL="91440" lvl="0" indent="-127000" algn="l" rtl="0">
              <a:lnSpc>
                <a:spcPct val="100000"/>
              </a:lnSpc>
              <a:spcBef>
                <a:spcPts val="1400"/>
              </a:spcBef>
              <a:spcAft>
                <a:spcPts val="0"/>
              </a:spcAft>
              <a:buSzPts val="2000"/>
              <a:buFont typeface="Noto Sans Symbols"/>
              <a:buChar char="⮚"/>
            </a:pPr>
            <a:r>
              <a:rPr lang="en-US"/>
              <a:t>METHODOLOGY</a:t>
            </a:r>
            <a:endParaRPr/>
          </a:p>
          <a:p>
            <a:pPr marL="91440" lvl="0" indent="-127000" algn="l" rtl="0">
              <a:lnSpc>
                <a:spcPct val="100000"/>
              </a:lnSpc>
              <a:spcBef>
                <a:spcPts val="1400"/>
              </a:spcBef>
              <a:spcAft>
                <a:spcPts val="0"/>
              </a:spcAft>
              <a:buSzPts val="2000"/>
              <a:buFont typeface="Noto Sans Symbols"/>
              <a:buChar char="⮚"/>
            </a:pPr>
            <a:r>
              <a:rPr lang="en-US"/>
              <a:t>TOOLS AND TECHNIQUES</a:t>
            </a:r>
            <a:endParaRPr/>
          </a:p>
          <a:p>
            <a:pPr marL="91440" lvl="0" indent="-127000" algn="l" rtl="0">
              <a:lnSpc>
                <a:spcPct val="100000"/>
              </a:lnSpc>
              <a:spcBef>
                <a:spcPts val="1400"/>
              </a:spcBef>
              <a:spcAft>
                <a:spcPts val="0"/>
              </a:spcAft>
              <a:buSzPts val="2000"/>
              <a:buFont typeface="Noto Sans Symbols"/>
              <a:buChar char="⮚"/>
            </a:pPr>
            <a:r>
              <a:rPr lang="en-US"/>
              <a:t>GAME IMAGES </a:t>
            </a:r>
            <a:endParaRPr/>
          </a:p>
          <a:p>
            <a:pPr marL="91440" lvl="0" indent="-127000" algn="l" rtl="0">
              <a:lnSpc>
                <a:spcPct val="100000"/>
              </a:lnSpc>
              <a:spcBef>
                <a:spcPts val="1400"/>
              </a:spcBef>
              <a:spcAft>
                <a:spcPts val="0"/>
              </a:spcAft>
              <a:buSzPts val="2000"/>
              <a:buFont typeface="Noto Sans Symbols"/>
              <a:buChar char="⮚"/>
            </a:pPr>
            <a:r>
              <a:rPr lang="en-US"/>
              <a:t>APPLICATIONS</a:t>
            </a:r>
            <a:endParaRPr/>
          </a:p>
          <a:p>
            <a:pPr marL="91440" lvl="0" indent="-127000" algn="l" rtl="0">
              <a:lnSpc>
                <a:spcPct val="100000"/>
              </a:lnSpc>
              <a:spcBef>
                <a:spcPts val="1400"/>
              </a:spcBef>
              <a:spcAft>
                <a:spcPts val="0"/>
              </a:spcAft>
              <a:buSzPts val="2000"/>
              <a:buFont typeface="Noto Sans Symbols"/>
              <a:buChar char="⮚"/>
            </a:pPr>
            <a:r>
              <a:rPr lang="en-US"/>
              <a:t>FUTURESCOPE</a:t>
            </a:r>
            <a:endParaRPr/>
          </a:p>
          <a:p>
            <a:pPr marL="91440" lvl="0" indent="-127000" algn="l" rtl="0">
              <a:lnSpc>
                <a:spcPct val="100000"/>
              </a:lnSpc>
              <a:spcBef>
                <a:spcPts val="1400"/>
              </a:spcBef>
              <a:spcAft>
                <a:spcPts val="0"/>
              </a:spcAft>
              <a:buSzPts val="2000"/>
              <a:buFont typeface="Noto Sans Symbols"/>
              <a:buChar char="⮚"/>
            </a:pPr>
            <a:r>
              <a:rPr lang="en-US"/>
              <a:t>CONCLUSION</a:t>
            </a:r>
            <a:endParaRPr/>
          </a:p>
          <a:p>
            <a:pPr marL="91440" lvl="0" indent="0" algn="l" rtl="0">
              <a:lnSpc>
                <a:spcPct val="100000"/>
              </a:lnSpc>
              <a:spcBef>
                <a:spcPts val="1400"/>
              </a:spcBef>
              <a:spcAft>
                <a:spcPts val="0"/>
              </a:spcAft>
              <a:buSzPts val="2000"/>
              <a:buFont typeface="Noto Sans Symbols"/>
              <a:buNone/>
            </a:pPr>
            <a:endParaRPr/>
          </a:p>
          <a:p>
            <a:pPr marL="0" lvl="0" indent="0" algn="l" rtl="0">
              <a:lnSpc>
                <a:spcPct val="100000"/>
              </a:lnSpc>
              <a:spcBef>
                <a:spcPts val="1400"/>
              </a:spcBef>
              <a:spcAft>
                <a:spcPts val="0"/>
              </a:spcAft>
              <a:buSzPts val="2000"/>
              <a:buNone/>
            </a:pPr>
            <a:endParaRPr/>
          </a:p>
        </p:txBody>
      </p:sp>
      <p:sp>
        <p:nvSpPr>
          <p:cNvPr id="127" name="Google Shape;127;p2"/>
          <p:cNvSpPr txBox="1">
            <a:spLocks noGrp="1"/>
          </p:cNvSpPr>
          <p:nvPr>
            <p:ph type="title"/>
          </p:nvPr>
        </p:nvSpPr>
        <p:spPr>
          <a:xfrm>
            <a:off x="1097280" y="942871"/>
            <a:ext cx="10058400" cy="587584"/>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rgbClr val="3F3F3F"/>
              </a:buClr>
              <a:buSzPct val="100000"/>
              <a:buFont typeface="Arial Black"/>
              <a:buNone/>
            </a:pPr>
            <a:r>
              <a:rPr lang="en-US" dirty="0">
                <a:latin typeface="Arial Black"/>
                <a:ea typeface="Arial Black"/>
                <a:cs typeface="Arial Black"/>
                <a:sym typeface="Arial Black"/>
              </a:rPr>
              <a:t>CONTENTS :</a:t>
            </a:r>
            <a:br>
              <a:rPr lang="en-US" dirty="0">
                <a:latin typeface="Arial Black"/>
                <a:ea typeface="Arial Black"/>
                <a:cs typeface="Arial Black"/>
                <a:sym typeface="Arial Black"/>
              </a:rPr>
            </a:br>
            <a:endParaRPr dirty="0">
              <a:latin typeface="Arial Black"/>
              <a:ea typeface="Arial Black"/>
              <a:cs typeface="Arial Black"/>
              <a:sym typeface="Arial Black"/>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3"/>
          <p:cNvSpPr txBox="1">
            <a:spLocks noGrp="1"/>
          </p:cNvSpPr>
          <p:nvPr>
            <p:ph type="body" idx="1"/>
          </p:nvPr>
        </p:nvSpPr>
        <p:spPr>
          <a:xfrm>
            <a:off x="1097280" y="1530455"/>
            <a:ext cx="10058400" cy="4338637"/>
          </a:xfrm>
          <a:prstGeom prst="rect">
            <a:avLst/>
          </a:prstGeom>
          <a:noFill/>
          <a:ln>
            <a:noFill/>
          </a:ln>
        </p:spPr>
        <p:txBody>
          <a:bodyPr spcFirstLastPara="1" wrap="square" lIns="0" tIns="45700" rIns="0" bIns="45700" anchor="t" anchorCtr="0">
            <a:normAutofit fontScale="92500" lnSpcReduction="10000"/>
          </a:bodyPr>
          <a:lstStyle/>
          <a:p>
            <a:pPr marL="91440" lvl="0" indent="-88582" algn="l" rtl="0">
              <a:lnSpc>
                <a:spcPct val="100000"/>
              </a:lnSpc>
              <a:spcBef>
                <a:spcPts val="0"/>
              </a:spcBef>
              <a:spcAft>
                <a:spcPts val="0"/>
              </a:spcAft>
              <a:buSzPct val="100000"/>
              <a:buChar char=" "/>
            </a:pPr>
            <a:r>
              <a:rPr lang="en-US" sz="1800" b="1">
                <a:latin typeface="Arial Rounded"/>
                <a:ea typeface="Arial Rounded"/>
                <a:cs typeface="Arial Rounded"/>
                <a:sym typeface="Arial Rounded"/>
              </a:rPr>
              <a:t>Hurdle Hopper </a:t>
            </a:r>
            <a:r>
              <a:rPr lang="en-US" sz="1800"/>
              <a:t>is an addictive and entertaining side scrolling video game that captures the essence of simplicity and challenge. In this mobile-based game, players control a bird character through a series of obstacles to achieve the highest possible score having a gravity element which is pulling the bird down.</a:t>
            </a:r>
            <a:endParaRPr/>
          </a:p>
          <a:p>
            <a:pPr marL="91440" lvl="0" indent="-88582" algn="l" rtl="0">
              <a:lnSpc>
                <a:spcPct val="100000"/>
              </a:lnSpc>
              <a:spcBef>
                <a:spcPts val="1400"/>
              </a:spcBef>
              <a:spcAft>
                <a:spcPts val="0"/>
              </a:spcAft>
              <a:buSzPct val="100000"/>
              <a:buChar char=" "/>
            </a:pPr>
            <a:r>
              <a:rPr lang="en-US" sz="1800" b="1"/>
              <a:t>Character:</a:t>
            </a:r>
            <a:endParaRPr sz="1800"/>
          </a:p>
          <a:p>
            <a:pPr marL="91440" lvl="0" indent="-88582" algn="l" rtl="0">
              <a:lnSpc>
                <a:spcPct val="100000"/>
              </a:lnSpc>
              <a:spcBef>
                <a:spcPts val="1400"/>
              </a:spcBef>
              <a:spcAft>
                <a:spcPts val="0"/>
              </a:spcAft>
              <a:buSzPct val="100000"/>
              <a:buChar char=" "/>
            </a:pPr>
            <a:r>
              <a:rPr lang="en-US" sz="1800"/>
              <a:t>The player controls a charming bird that continuously moves to the right. Tapping the screen causes the bird to flap its wings and ascend</a:t>
            </a:r>
            <a:r>
              <a:rPr lang="en-US"/>
              <a:t>.</a:t>
            </a:r>
            <a:endParaRPr/>
          </a:p>
          <a:p>
            <a:pPr marL="91440" lvl="0" indent="-88582" algn="l" rtl="0">
              <a:lnSpc>
                <a:spcPct val="100000"/>
              </a:lnSpc>
              <a:spcBef>
                <a:spcPts val="1400"/>
              </a:spcBef>
              <a:spcAft>
                <a:spcPts val="0"/>
              </a:spcAft>
              <a:buSzPct val="100000"/>
              <a:buChar char=" "/>
            </a:pPr>
            <a:r>
              <a:rPr lang="en-US" sz="1800" b="1"/>
              <a:t>Obstacles:</a:t>
            </a:r>
            <a:endParaRPr sz="1800"/>
          </a:p>
          <a:p>
            <a:pPr marL="91440" lvl="0" indent="-88582" algn="l" rtl="0">
              <a:lnSpc>
                <a:spcPct val="100000"/>
              </a:lnSpc>
              <a:spcBef>
                <a:spcPts val="1400"/>
              </a:spcBef>
              <a:spcAft>
                <a:spcPts val="0"/>
              </a:spcAft>
              <a:buSzPct val="100000"/>
              <a:buChar char=" "/>
            </a:pPr>
            <a:r>
              <a:rPr lang="en-US" sz="1800"/>
              <a:t>Pipes or columns of varying heights appear on the screen, creating gaps for the bird to navigate through. Colliding with the pipes ends the game.</a:t>
            </a:r>
            <a:endParaRPr/>
          </a:p>
          <a:p>
            <a:pPr marL="91440" lvl="0" indent="-93503" algn="l" rtl="0">
              <a:lnSpc>
                <a:spcPct val="100000"/>
              </a:lnSpc>
              <a:spcBef>
                <a:spcPts val="1400"/>
              </a:spcBef>
              <a:spcAft>
                <a:spcPts val="0"/>
              </a:spcAft>
              <a:buSzPct val="100000"/>
              <a:buChar char=" "/>
            </a:pPr>
            <a:r>
              <a:rPr lang="en-US" sz="1900" b="1"/>
              <a:t>Scoring System:</a:t>
            </a:r>
            <a:endParaRPr sz="1900"/>
          </a:p>
          <a:p>
            <a:pPr marL="91440" lvl="0" indent="-93503" algn="l" rtl="0">
              <a:lnSpc>
                <a:spcPct val="100000"/>
              </a:lnSpc>
              <a:spcBef>
                <a:spcPts val="1400"/>
              </a:spcBef>
              <a:spcAft>
                <a:spcPts val="0"/>
              </a:spcAft>
              <a:buSzPct val="100000"/>
              <a:buChar char=" "/>
            </a:pPr>
            <a:r>
              <a:rPr lang="en-US" sz="1900"/>
              <a:t>Players accumulate points for successfully passing through the gaps between pipes.The goal is to achieve the highest score possible.</a:t>
            </a:r>
            <a:endParaRPr/>
          </a:p>
          <a:p>
            <a:pPr marL="91440" lvl="0" indent="0" algn="l" rtl="0">
              <a:lnSpc>
                <a:spcPct val="100000"/>
              </a:lnSpc>
              <a:spcBef>
                <a:spcPts val="1400"/>
              </a:spcBef>
              <a:spcAft>
                <a:spcPts val="0"/>
              </a:spcAft>
              <a:buSzPct val="100000"/>
              <a:buNone/>
            </a:pPr>
            <a:endParaRPr sz="1800"/>
          </a:p>
          <a:p>
            <a:pPr marL="91440" lvl="0" indent="0" algn="l" rtl="0">
              <a:lnSpc>
                <a:spcPct val="100000"/>
              </a:lnSpc>
              <a:spcBef>
                <a:spcPts val="1400"/>
              </a:spcBef>
              <a:spcAft>
                <a:spcPts val="0"/>
              </a:spcAft>
              <a:buSzPct val="100000"/>
              <a:buNone/>
            </a:pPr>
            <a:endParaRPr/>
          </a:p>
          <a:p>
            <a:pPr marL="91440" lvl="0" indent="0" algn="l" rtl="0">
              <a:lnSpc>
                <a:spcPct val="100000"/>
              </a:lnSpc>
              <a:spcBef>
                <a:spcPts val="1400"/>
              </a:spcBef>
              <a:spcAft>
                <a:spcPts val="0"/>
              </a:spcAft>
              <a:buSzPct val="100000"/>
              <a:buNone/>
            </a:pPr>
            <a:endParaRPr sz="1800"/>
          </a:p>
        </p:txBody>
      </p:sp>
      <p:sp>
        <p:nvSpPr>
          <p:cNvPr id="133" name="Google Shape;133;p3"/>
          <p:cNvSpPr txBox="1">
            <a:spLocks noGrp="1"/>
          </p:cNvSpPr>
          <p:nvPr>
            <p:ph type="title"/>
          </p:nvPr>
        </p:nvSpPr>
        <p:spPr>
          <a:xfrm>
            <a:off x="1097280" y="942871"/>
            <a:ext cx="10058400" cy="58758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3F3F3F"/>
              </a:buClr>
              <a:buSzPts val="2800"/>
              <a:buFont typeface="Arial Black"/>
              <a:buNone/>
            </a:pPr>
            <a:r>
              <a:rPr lang="en-US">
                <a:latin typeface="Arial Black"/>
                <a:ea typeface="Arial Black"/>
                <a:cs typeface="Arial Black"/>
                <a:sym typeface="Arial Black"/>
              </a:rPr>
              <a:t>ABSTRACT</a:t>
            </a:r>
            <a:endParaRPr>
              <a:latin typeface="Arial Black"/>
              <a:ea typeface="Arial Black"/>
              <a:cs typeface="Arial Black"/>
              <a:sym typeface="Arial Black"/>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pic>
        <p:nvPicPr>
          <p:cNvPr id="138" name="Google Shape;138;p4"/>
          <p:cNvPicPr preferRelativeResize="0">
            <a:picLocks noGrp="1"/>
          </p:cNvPicPr>
          <p:nvPr>
            <p:ph type="pic" idx="2"/>
          </p:nvPr>
        </p:nvPicPr>
        <p:blipFill rotWithShape="1">
          <a:blip r:embed="rId3">
            <a:alphaModFix/>
          </a:blip>
          <a:srcRect l="4524" t="14868" r="65572" b="9080"/>
          <a:stretch/>
        </p:blipFill>
        <p:spPr>
          <a:xfrm>
            <a:off x="7652675" y="867275"/>
            <a:ext cx="3464352" cy="4769950"/>
          </a:xfrm>
          <a:prstGeom prst="rect">
            <a:avLst/>
          </a:prstGeom>
          <a:solidFill>
            <a:schemeClr val="dk2"/>
          </a:solidFill>
          <a:ln>
            <a:noFill/>
          </a:ln>
        </p:spPr>
      </p:pic>
      <p:sp>
        <p:nvSpPr>
          <p:cNvPr id="139" name="Google Shape;139;p4"/>
          <p:cNvSpPr txBox="1">
            <a:spLocks noGrp="1"/>
          </p:cNvSpPr>
          <p:nvPr>
            <p:ph type="title"/>
          </p:nvPr>
        </p:nvSpPr>
        <p:spPr>
          <a:xfrm>
            <a:off x="1158046" y="-75224"/>
            <a:ext cx="4157296" cy="942491"/>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3F3F3F"/>
              </a:buClr>
              <a:buSzPts val="2800"/>
              <a:buFont typeface="Arial Black"/>
              <a:buNone/>
            </a:pPr>
            <a:r>
              <a:rPr lang="en-US">
                <a:latin typeface="Arial Black"/>
                <a:ea typeface="Arial Black"/>
                <a:cs typeface="Arial Black"/>
                <a:sym typeface="Arial Black"/>
              </a:rPr>
              <a:t>INTRODUCTION </a:t>
            </a:r>
            <a:endParaRPr>
              <a:latin typeface="Arial Black"/>
              <a:ea typeface="Arial Black"/>
              <a:cs typeface="Arial Black"/>
              <a:sym typeface="Arial Black"/>
            </a:endParaRPr>
          </a:p>
        </p:txBody>
      </p:sp>
      <p:sp>
        <p:nvSpPr>
          <p:cNvPr id="140" name="Google Shape;140;p4"/>
          <p:cNvSpPr txBox="1">
            <a:spLocks noGrp="1"/>
          </p:cNvSpPr>
          <p:nvPr>
            <p:ph type="body" idx="1"/>
          </p:nvPr>
        </p:nvSpPr>
        <p:spPr>
          <a:xfrm>
            <a:off x="725865" y="772997"/>
            <a:ext cx="6561055" cy="4864231"/>
          </a:xfrm>
          <a:prstGeom prst="rect">
            <a:avLst/>
          </a:prstGeom>
          <a:noFill/>
          <a:ln>
            <a:noFill/>
          </a:ln>
        </p:spPr>
        <p:txBody>
          <a:bodyPr spcFirstLastPara="1" wrap="square" lIns="0" tIns="45700" rIns="0" bIns="45700" anchor="t" anchorCtr="0">
            <a:normAutofit fontScale="92500" lnSpcReduction="10000"/>
          </a:bodyPr>
          <a:lstStyle/>
          <a:p>
            <a:pPr marL="0" lvl="0" indent="0" algn="l" rtl="0">
              <a:lnSpc>
                <a:spcPct val="100000"/>
              </a:lnSpc>
              <a:spcBef>
                <a:spcPts val="0"/>
              </a:spcBef>
              <a:spcAft>
                <a:spcPts val="0"/>
              </a:spcAft>
              <a:buClr>
                <a:schemeClr val="dk1"/>
              </a:buClr>
              <a:buSzPct val="100000"/>
              <a:buNone/>
            </a:pPr>
            <a:r>
              <a:rPr lang="en-US" b="1"/>
              <a:t>Background Information:</a:t>
            </a:r>
            <a:r>
              <a:rPr lang="en-US"/>
              <a:t> “Hurdle Hopper" is a  game with a minimalist design and addictive gameplay. Showcasing the power of straightforward mechanics captivating interest.</a:t>
            </a:r>
            <a:endParaRPr/>
          </a:p>
          <a:p>
            <a:pPr marL="0" lvl="0" indent="0" algn="l" rtl="0">
              <a:lnSpc>
                <a:spcPct val="100000"/>
              </a:lnSpc>
              <a:spcBef>
                <a:spcPts val="1400"/>
              </a:spcBef>
              <a:spcAft>
                <a:spcPts val="0"/>
              </a:spcAft>
              <a:buClr>
                <a:schemeClr val="dk1"/>
              </a:buClr>
              <a:buSzPct val="100000"/>
              <a:buNone/>
            </a:pPr>
            <a:r>
              <a:rPr lang="en-US" b="1"/>
              <a:t>Basic Information:</a:t>
            </a:r>
            <a:r>
              <a:rPr lang="en-US"/>
              <a:t> Players control a bird navigating through a series of obstacles by tapping the space bar, aiming to pass through gaps to accumulate points. The game's endless nature and escalating difficulty contribute to its addictive appeal.</a:t>
            </a:r>
            <a:endParaRPr/>
          </a:p>
          <a:p>
            <a:pPr marL="0" lvl="0" indent="0" algn="l" rtl="0">
              <a:lnSpc>
                <a:spcPct val="100000"/>
              </a:lnSpc>
              <a:spcBef>
                <a:spcPts val="1400"/>
              </a:spcBef>
              <a:spcAft>
                <a:spcPts val="0"/>
              </a:spcAft>
              <a:buClr>
                <a:schemeClr val="dk1"/>
              </a:buClr>
              <a:buSzPct val="100000"/>
              <a:buNone/>
            </a:pPr>
            <a:r>
              <a:rPr lang="en-US" b="1"/>
              <a:t>Problems Encountered:</a:t>
            </a:r>
            <a:r>
              <a:rPr lang="en-US"/>
              <a:t> The simplicity that drew players in also posed a challenge — maintaining interest amidst limited features. Balancing difficulty to keep the game engaging without frustrating players proved to be a delicate task.</a:t>
            </a:r>
            <a:endParaRPr/>
          </a:p>
          <a:p>
            <a:pPr marL="0" lvl="0" indent="0" algn="l" rtl="0">
              <a:lnSpc>
                <a:spcPct val="100000"/>
              </a:lnSpc>
              <a:spcBef>
                <a:spcPts val="1400"/>
              </a:spcBef>
              <a:spcAft>
                <a:spcPts val="0"/>
              </a:spcAft>
              <a:buClr>
                <a:schemeClr val="dk1"/>
              </a:buClr>
              <a:buSzPct val="100000"/>
              <a:buNone/>
            </a:pPr>
            <a:r>
              <a:rPr lang="en-US" b="1"/>
              <a:t>Why This Project:</a:t>
            </a:r>
            <a:r>
              <a:rPr lang="en-US"/>
              <a:t> The selection of the "HURDLE HOPPER" project stems from its cultural significance and the opportunity to explore how simplicity, when done right, can yield unparalleled success. Analyzing its design choices and addressing potential improvements aligns with a broader understanding of game development principles.</a:t>
            </a:r>
            <a:endParaRPr/>
          </a:p>
          <a:p>
            <a:pPr marL="0" lvl="0" indent="0" algn="l" rtl="0">
              <a:lnSpc>
                <a:spcPct val="100000"/>
              </a:lnSpc>
              <a:spcBef>
                <a:spcPts val="1400"/>
              </a:spcBef>
              <a:spcAft>
                <a:spcPts val="0"/>
              </a:spcAft>
              <a:buClr>
                <a:schemeClr val="dk1"/>
              </a:buClr>
              <a:buSzPct val="100000"/>
              <a:buNone/>
            </a:pPr>
            <a:r>
              <a:rPr lang="en-US"/>
              <a:t>In essence, this concise exploration aims to unravel the charm of "HURDLE HOPPER " acknowledging its impact and contemplating ways to enhance its enduring appeal.</a:t>
            </a:r>
            <a:endParaRPr/>
          </a:p>
          <a:p>
            <a:pPr marL="0" lvl="0" indent="0" algn="l" rtl="0">
              <a:lnSpc>
                <a:spcPct val="100000"/>
              </a:lnSpc>
              <a:spcBef>
                <a:spcPts val="1400"/>
              </a:spcBef>
              <a:spcAft>
                <a:spcPts val="0"/>
              </a:spcAft>
              <a:buClr>
                <a:schemeClr val="dk1"/>
              </a:buClr>
              <a:buSzPct val="100000"/>
              <a:buNone/>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6"/>
          <p:cNvSpPr txBox="1">
            <a:spLocks noGrp="1"/>
          </p:cNvSpPr>
          <p:nvPr>
            <p:ph type="body" idx="1"/>
          </p:nvPr>
        </p:nvSpPr>
        <p:spPr>
          <a:xfrm>
            <a:off x="688157" y="725865"/>
            <a:ext cx="10840824" cy="5476972"/>
          </a:xfrm>
          <a:prstGeom prst="rect">
            <a:avLst/>
          </a:prstGeom>
          <a:noFill/>
          <a:ln>
            <a:noFill/>
          </a:ln>
        </p:spPr>
        <p:txBody>
          <a:bodyPr spcFirstLastPara="1" wrap="square" lIns="0" tIns="45700" rIns="0" bIns="45700" anchor="t" anchorCtr="0">
            <a:normAutofit/>
          </a:bodyPr>
          <a:lstStyle/>
          <a:p>
            <a:pPr marL="91440" lvl="0" indent="-127000" algn="l" rtl="0">
              <a:lnSpc>
                <a:spcPct val="100000"/>
              </a:lnSpc>
              <a:spcBef>
                <a:spcPts val="0"/>
              </a:spcBef>
              <a:spcAft>
                <a:spcPts val="0"/>
              </a:spcAft>
              <a:buSzPts val="2000"/>
              <a:buChar char=" "/>
            </a:pPr>
            <a:r>
              <a:rPr lang="en-US" b="1" dirty="0"/>
              <a:t>Survival:</a:t>
            </a:r>
            <a:endParaRPr dirty="0"/>
          </a:p>
          <a:p>
            <a:pPr marL="384048" lvl="1" indent="-182880" algn="l" rtl="0">
              <a:lnSpc>
                <a:spcPct val="100000"/>
              </a:lnSpc>
              <a:spcBef>
                <a:spcPts val="400"/>
              </a:spcBef>
              <a:spcAft>
                <a:spcPts val="0"/>
              </a:spcAft>
              <a:buClr>
                <a:schemeClr val="dk1"/>
              </a:buClr>
              <a:buSzPts val="1800"/>
              <a:buChar char="◦"/>
            </a:pPr>
            <a:r>
              <a:rPr lang="en-US" dirty="0"/>
              <a:t>The core objective is to keep the bird alive for as long as possible by navigating it through openings between pairs of pipes.</a:t>
            </a:r>
            <a:endParaRPr dirty="0"/>
          </a:p>
          <a:p>
            <a:pPr marL="384048" lvl="1" indent="-182880" algn="l" rtl="0">
              <a:lnSpc>
                <a:spcPct val="100000"/>
              </a:lnSpc>
              <a:spcBef>
                <a:spcPts val="600"/>
              </a:spcBef>
              <a:spcAft>
                <a:spcPts val="0"/>
              </a:spcAft>
              <a:buClr>
                <a:schemeClr val="dk1"/>
              </a:buClr>
              <a:buSzPts val="1800"/>
              <a:buChar char="◦"/>
            </a:pPr>
            <a:r>
              <a:rPr lang="en-US" dirty="0"/>
              <a:t>Collision with any part of the pipes results in the end of the game.</a:t>
            </a:r>
            <a:endParaRPr dirty="0"/>
          </a:p>
          <a:p>
            <a:pPr marL="91440" lvl="0" indent="-127000" algn="l" rtl="0">
              <a:lnSpc>
                <a:spcPct val="100000"/>
              </a:lnSpc>
              <a:spcBef>
                <a:spcPts val="1600"/>
              </a:spcBef>
              <a:spcAft>
                <a:spcPts val="0"/>
              </a:spcAft>
              <a:buSzPts val="2000"/>
              <a:buChar char=" "/>
            </a:pPr>
            <a:r>
              <a:rPr lang="en-US" b="1" dirty="0"/>
              <a:t>Accumulate Points:</a:t>
            </a:r>
            <a:endParaRPr dirty="0"/>
          </a:p>
          <a:p>
            <a:pPr marL="384048" lvl="1" indent="-182880" algn="l" rtl="0">
              <a:lnSpc>
                <a:spcPct val="100000"/>
              </a:lnSpc>
              <a:spcBef>
                <a:spcPts val="400"/>
              </a:spcBef>
              <a:spcAft>
                <a:spcPts val="0"/>
              </a:spcAft>
              <a:buClr>
                <a:schemeClr val="dk1"/>
              </a:buClr>
              <a:buSzPts val="1800"/>
              <a:buChar char="◦"/>
            </a:pPr>
            <a:r>
              <a:rPr lang="en-US" dirty="0"/>
              <a:t>Players earn points for successfully passing through the gaps between pipes.</a:t>
            </a:r>
            <a:endParaRPr dirty="0"/>
          </a:p>
          <a:p>
            <a:pPr marL="384048" lvl="1" indent="-182880" algn="l" rtl="0">
              <a:lnSpc>
                <a:spcPct val="100000"/>
              </a:lnSpc>
              <a:spcBef>
                <a:spcPts val="600"/>
              </a:spcBef>
              <a:spcAft>
                <a:spcPts val="0"/>
              </a:spcAft>
              <a:buClr>
                <a:schemeClr val="dk1"/>
              </a:buClr>
              <a:buSzPts val="1800"/>
              <a:buChar char="◦"/>
            </a:pPr>
            <a:r>
              <a:rPr lang="en-US" dirty="0"/>
              <a:t>The longer the bird survives and the more pipes it passes through, the higher the score.</a:t>
            </a:r>
            <a:endParaRPr dirty="0"/>
          </a:p>
          <a:p>
            <a:pPr marL="91440" lvl="0" indent="-127000" algn="l" rtl="0">
              <a:lnSpc>
                <a:spcPct val="100000"/>
              </a:lnSpc>
              <a:spcBef>
                <a:spcPts val="1600"/>
              </a:spcBef>
              <a:spcAft>
                <a:spcPts val="0"/>
              </a:spcAft>
              <a:buSzPts val="2000"/>
              <a:buChar char=" "/>
            </a:pPr>
            <a:r>
              <a:rPr lang="en-US" b="1" dirty="0"/>
              <a:t>Beat High Scores:</a:t>
            </a:r>
            <a:endParaRPr dirty="0"/>
          </a:p>
          <a:p>
            <a:pPr marL="307340" lvl="0" indent="-342900" algn="l" rtl="0">
              <a:lnSpc>
                <a:spcPct val="100000"/>
              </a:lnSpc>
              <a:spcBef>
                <a:spcPts val="1400"/>
              </a:spcBef>
              <a:spcAft>
                <a:spcPts val="0"/>
              </a:spcAft>
              <a:buClr>
                <a:schemeClr val="bg2"/>
              </a:buClr>
              <a:buSzPts val="2000"/>
              <a:buFont typeface="Arial" panose="020B0604020202020204" pitchFamily="34" charset="0"/>
              <a:buChar char="•"/>
            </a:pPr>
            <a:r>
              <a:rPr lang="en-US" dirty="0"/>
              <a:t>Encourages players to continually challenge themselves by attempting to surpass their previous high scores.</a:t>
            </a:r>
            <a:endParaRPr dirty="0"/>
          </a:p>
          <a:p>
            <a:pPr marL="307340" lvl="0" indent="-342900" algn="l" rtl="0">
              <a:lnSpc>
                <a:spcPct val="100000"/>
              </a:lnSpc>
              <a:spcBef>
                <a:spcPts val="1400"/>
              </a:spcBef>
              <a:spcAft>
                <a:spcPts val="0"/>
              </a:spcAft>
              <a:buClr>
                <a:schemeClr val="bg2"/>
              </a:buClr>
              <a:buSzPts val="2000"/>
              <a:buFont typeface="Arial" panose="020B0604020202020204" pitchFamily="34" charset="0"/>
              <a:buChar char="•"/>
            </a:pPr>
            <a:r>
              <a:rPr lang="en-US" dirty="0"/>
              <a:t>Creates a competitive element, as players strive to achieve higher scores than others.</a:t>
            </a:r>
            <a:endParaRPr dirty="0"/>
          </a:p>
          <a:p>
            <a:pPr marL="201168" lvl="1" indent="0" algn="l" rtl="0">
              <a:lnSpc>
                <a:spcPct val="100000"/>
              </a:lnSpc>
              <a:spcBef>
                <a:spcPts val="400"/>
              </a:spcBef>
              <a:spcAft>
                <a:spcPts val="0"/>
              </a:spcAft>
              <a:buClr>
                <a:schemeClr val="dk1"/>
              </a:buClr>
              <a:buSzPts val="1800"/>
              <a:buNone/>
            </a:pPr>
            <a:endParaRPr dirty="0"/>
          </a:p>
        </p:txBody>
      </p:sp>
      <p:sp>
        <p:nvSpPr>
          <p:cNvPr id="152" name="Google Shape;152;p6"/>
          <p:cNvSpPr txBox="1">
            <a:spLocks noGrp="1"/>
          </p:cNvSpPr>
          <p:nvPr>
            <p:ph type="title"/>
          </p:nvPr>
        </p:nvSpPr>
        <p:spPr>
          <a:xfrm>
            <a:off x="3369140" y="0"/>
            <a:ext cx="10058400" cy="58758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3F3F3F"/>
              </a:buClr>
              <a:buSzPts val="2800"/>
              <a:buFont typeface="Century Gothic"/>
              <a:buNone/>
            </a:pPr>
            <a:r>
              <a:rPr lang="en-US"/>
              <a:t>OBJECTIVE</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7"/>
          <p:cNvSpPr txBox="1">
            <a:spLocks noGrp="1"/>
          </p:cNvSpPr>
          <p:nvPr>
            <p:ph type="body" idx="1"/>
          </p:nvPr>
        </p:nvSpPr>
        <p:spPr>
          <a:xfrm>
            <a:off x="669303" y="669303"/>
            <a:ext cx="10906812" cy="5514681"/>
          </a:xfrm>
          <a:prstGeom prst="rect">
            <a:avLst/>
          </a:prstGeom>
          <a:noFill/>
          <a:ln>
            <a:noFill/>
          </a:ln>
        </p:spPr>
        <p:txBody>
          <a:bodyPr spcFirstLastPara="1" wrap="square" lIns="0" tIns="45700" rIns="0" bIns="45700" anchor="t" anchorCtr="0">
            <a:normAutofit lnSpcReduction="10000"/>
          </a:bodyPr>
          <a:lstStyle/>
          <a:p>
            <a:pPr marL="201168" lvl="1" indent="0" algn="l" rtl="0">
              <a:lnSpc>
                <a:spcPct val="100000"/>
              </a:lnSpc>
              <a:spcBef>
                <a:spcPts val="400"/>
              </a:spcBef>
              <a:spcAft>
                <a:spcPts val="0"/>
              </a:spcAft>
              <a:buClr>
                <a:schemeClr val="dk1"/>
              </a:buClr>
              <a:buSzPts val="1800"/>
              <a:buNone/>
            </a:pPr>
            <a:r>
              <a:rPr lang="en-US" b="0" i="0" dirty="0">
                <a:solidFill>
                  <a:srgbClr val="374151"/>
                </a:solidFill>
                <a:effectLst/>
                <a:latin typeface="Söhne"/>
              </a:rPr>
              <a:t>Building upon the existing foundation, Hurdle Hopper's level system is implemented using JavaScript. New components, such as level indicators and level-specific hurdles, contribute to the game's complexity. The game loop remains pivotal, managing character movements, hurdle generation, and collision detection while incorporating level progression logic.</a:t>
            </a:r>
          </a:p>
          <a:p>
            <a:pPr marL="201168" lvl="1" indent="0" algn="l" rtl="0">
              <a:lnSpc>
                <a:spcPct val="100000"/>
              </a:lnSpc>
              <a:spcBef>
                <a:spcPts val="400"/>
              </a:spcBef>
              <a:spcAft>
                <a:spcPts val="0"/>
              </a:spcAft>
              <a:buClr>
                <a:schemeClr val="dk1"/>
              </a:buClr>
              <a:buSzPts val="1800"/>
              <a:buNone/>
            </a:pPr>
            <a:endParaRPr lang="en-US" b="0" i="0" dirty="0">
              <a:solidFill>
                <a:srgbClr val="374151"/>
              </a:solidFill>
              <a:effectLst/>
              <a:latin typeface="Söhne"/>
            </a:endParaRPr>
          </a:p>
          <a:p>
            <a:pPr marL="201168" lvl="1" indent="0" algn="l" rtl="0">
              <a:lnSpc>
                <a:spcPct val="100000"/>
              </a:lnSpc>
              <a:spcBef>
                <a:spcPts val="400"/>
              </a:spcBef>
              <a:spcAft>
                <a:spcPts val="0"/>
              </a:spcAft>
              <a:buClr>
                <a:schemeClr val="dk1"/>
              </a:buClr>
              <a:buSzPts val="1800"/>
              <a:buNone/>
            </a:pPr>
            <a:r>
              <a:rPr lang="en-US" b="0" i="0" dirty="0">
                <a:solidFill>
                  <a:srgbClr val="374151"/>
                </a:solidFill>
                <a:effectLst/>
                <a:latin typeface="Söhne"/>
              </a:rPr>
              <a:t>The games foundation is built on HTML for structural elements, CSS for styling, and JavaScript for dynamic behavior. </a:t>
            </a:r>
            <a:r>
              <a:rPr lang="en-US" b="1" i="0" dirty="0">
                <a:solidFill>
                  <a:srgbClr val="374151"/>
                </a:solidFill>
                <a:effectLst/>
                <a:latin typeface="Söhne"/>
              </a:rPr>
              <a:t>Components such as the character, game container, and moving ground contribute to the game's visual appeal and interactivity.</a:t>
            </a:r>
            <a:r>
              <a:rPr lang="en-US" b="0" i="0" dirty="0">
                <a:solidFill>
                  <a:srgbClr val="374151"/>
                </a:solidFill>
                <a:effectLst/>
                <a:latin typeface="Söhne"/>
              </a:rPr>
              <a:t> The continuous game loop, powered by setInterval, manages the character's position, hurdle generation, and collision detection.</a:t>
            </a:r>
            <a:endParaRPr lang="en-US" dirty="0">
              <a:solidFill>
                <a:srgbClr val="374151"/>
              </a:solidFill>
              <a:latin typeface="Söhne"/>
              <a:ea typeface="Arial Black"/>
              <a:cs typeface="Arial Black"/>
              <a:sym typeface="Arial Black"/>
            </a:endParaRPr>
          </a:p>
          <a:p>
            <a:pPr algn="l"/>
            <a:r>
              <a:rPr lang="en-US" b="1" i="0" dirty="0">
                <a:effectLst/>
                <a:latin typeface="Söhne"/>
              </a:rPr>
              <a:t> Character Movement</a:t>
            </a:r>
          </a:p>
          <a:p>
            <a:pPr algn="l"/>
            <a:r>
              <a:rPr lang="en-US" b="0" i="0" dirty="0">
                <a:solidFill>
                  <a:srgbClr val="374151"/>
                </a:solidFill>
                <a:effectLst/>
                <a:latin typeface="Söhne"/>
              </a:rPr>
              <a:t>Hurdle Hopper introduces a unique character controlled by players. The character's position is updated in real-time, influenced by </a:t>
            </a:r>
            <a:r>
              <a:rPr lang="en-US" b="1" dirty="0">
                <a:solidFill>
                  <a:srgbClr val="374151"/>
                </a:solidFill>
                <a:effectLst/>
                <a:latin typeface="Söhne"/>
              </a:rPr>
              <a:t>gravity</a:t>
            </a:r>
            <a:r>
              <a:rPr lang="en-US" b="0" i="0" dirty="0">
                <a:solidFill>
                  <a:srgbClr val="374151"/>
                </a:solidFill>
                <a:effectLst/>
                <a:latin typeface="Söhne"/>
              </a:rPr>
              <a:t>. A well-timed jump, triggered by the spacebar, allows players to hop over hurdles and continue their journey.</a:t>
            </a:r>
            <a:endParaRPr lang="en-US" dirty="0">
              <a:solidFill>
                <a:srgbClr val="374151"/>
              </a:solidFill>
              <a:latin typeface="Söhne"/>
            </a:endParaRPr>
          </a:p>
          <a:p>
            <a:pPr algn="l"/>
            <a:r>
              <a:rPr lang="en-US" b="1" i="0" dirty="0">
                <a:effectLst/>
                <a:latin typeface="Söhne"/>
              </a:rPr>
              <a:t>Dynamic Hurdle Generation</a:t>
            </a:r>
          </a:p>
          <a:p>
            <a:pPr algn="l"/>
            <a:r>
              <a:rPr lang="en-US" b="0" i="0" dirty="0">
                <a:solidFill>
                  <a:srgbClr val="374151"/>
                </a:solidFill>
                <a:effectLst/>
                <a:latin typeface="Söhne"/>
              </a:rPr>
              <a:t>The game dynamically generates hurdles with varying heights, providing an unpredictable challenge for players. The hurdles scroll across the screen, and successful hops contribute to the player's score. Collisions with hurdles are monitored to initiate the game over state.</a:t>
            </a:r>
          </a:p>
          <a:p>
            <a:pPr algn="l"/>
            <a:endParaRPr lang="en-US" b="0" i="0" dirty="0">
              <a:solidFill>
                <a:srgbClr val="374151"/>
              </a:solidFill>
              <a:effectLst/>
              <a:latin typeface="Söhne"/>
            </a:endParaRPr>
          </a:p>
          <a:p>
            <a:pPr algn="l"/>
            <a:endParaRPr lang="en-US" b="0" i="0" dirty="0">
              <a:solidFill>
                <a:srgbClr val="374151"/>
              </a:solidFill>
              <a:effectLst/>
              <a:latin typeface="Söhne"/>
            </a:endParaRPr>
          </a:p>
          <a:p>
            <a:pPr algn="l"/>
            <a:endParaRPr lang="en-US" b="0" i="0" dirty="0">
              <a:solidFill>
                <a:srgbClr val="374151"/>
              </a:solidFill>
              <a:effectLst/>
              <a:latin typeface="Söhne"/>
            </a:endParaRPr>
          </a:p>
          <a:p>
            <a:pPr marL="201168" lvl="1" indent="0" algn="l" rtl="0">
              <a:lnSpc>
                <a:spcPct val="100000"/>
              </a:lnSpc>
              <a:spcBef>
                <a:spcPts val="400"/>
              </a:spcBef>
              <a:spcAft>
                <a:spcPts val="0"/>
              </a:spcAft>
              <a:buClr>
                <a:schemeClr val="dk1"/>
              </a:buClr>
              <a:buSzPts val="1800"/>
              <a:buNone/>
            </a:pPr>
            <a:endParaRPr dirty="0">
              <a:latin typeface="Arial Black"/>
              <a:ea typeface="Arial Black"/>
              <a:cs typeface="Arial Black"/>
              <a:sym typeface="Arial Black"/>
            </a:endParaRPr>
          </a:p>
          <a:p>
            <a:pPr marL="201168" lvl="1" indent="0" algn="l" rtl="0">
              <a:lnSpc>
                <a:spcPct val="100000"/>
              </a:lnSpc>
              <a:spcBef>
                <a:spcPts val="600"/>
              </a:spcBef>
              <a:spcAft>
                <a:spcPts val="0"/>
              </a:spcAft>
              <a:buClr>
                <a:schemeClr val="dk1"/>
              </a:buClr>
              <a:buSzPts val="1800"/>
              <a:buNone/>
            </a:pPr>
            <a:endParaRPr dirty="0">
              <a:latin typeface="Arial Black"/>
              <a:ea typeface="Arial Black"/>
              <a:cs typeface="Arial Black"/>
              <a:sym typeface="Arial Black"/>
            </a:endParaRPr>
          </a:p>
          <a:p>
            <a:pPr marL="201168" lvl="1" indent="0" algn="l" rtl="0">
              <a:lnSpc>
                <a:spcPct val="100000"/>
              </a:lnSpc>
              <a:spcBef>
                <a:spcPts val="600"/>
              </a:spcBef>
              <a:spcAft>
                <a:spcPts val="0"/>
              </a:spcAft>
              <a:buClr>
                <a:schemeClr val="dk1"/>
              </a:buClr>
              <a:buSzPts val="1800"/>
              <a:buNone/>
            </a:pPr>
            <a:endParaRPr dirty="0">
              <a:latin typeface="Arial Black"/>
              <a:ea typeface="Arial Black"/>
              <a:cs typeface="Arial Black"/>
              <a:sym typeface="Arial Black"/>
            </a:endParaRPr>
          </a:p>
          <a:p>
            <a:pPr marL="384048" lvl="1" indent="-68579" algn="l" rtl="0">
              <a:lnSpc>
                <a:spcPct val="100000"/>
              </a:lnSpc>
              <a:spcBef>
                <a:spcPts val="600"/>
              </a:spcBef>
              <a:spcAft>
                <a:spcPts val="0"/>
              </a:spcAft>
              <a:buClr>
                <a:schemeClr val="dk1"/>
              </a:buClr>
              <a:buSzPts val="1800"/>
              <a:buNone/>
            </a:pPr>
            <a:endParaRPr dirty="0"/>
          </a:p>
          <a:p>
            <a:pPr marL="384048" lvl="1" indent="-68579" algn="l" rtl="0">
              <a:lnSpc>
                <a:spcPct val="100000"/>
              </a:lnSpc>
              <a:spcBef>
                <a:spcPts val="600"/>
              </a:spcBef>
              <a:spcAft>
                <a:spcPts val="0"/>
              </a:spcAft>
              <a:buClr>
                <a:schemeClr val="dk1"/>
              </a:buClr>
              <a:buSzPts val="1800"/>
              <a:buNone/>
            </a:pPr>
            <a:endParaRPr dirty="0"/>
          </a:p>
          <a:p>
            <a:pPr marL="384048" lvl="1" indent="-68579" algn="l" rtl="0">
              <a:lnSpc>
                <a:spcPct val="100000"/>
              </a:lnSpc>
              <a:spcBef>
                <a:spcPts val="600"/>
              </a:spcBef>
              <a:spcAft>
                <a:spcPts val="0"/>
              </a:spcAft>
              <a:buClr>
                <a:schemeClr val="dk1"/>
              </a:buClr>
              <a:buSzPts val="1800"/>
              <a:buNone/>
            </a:pPr>
            <a:endParaRPr dirty="0"/>
          </a:p>
          <a:p>
            <a:pPr marL="384048" lvl="1" indent="-68579" algn="l" rtl="0">
              <a:lnSpc>
                <a:spcPct val="100000"/>
              </a:lnSpc>
              <a:spcBef>
                <a:spcPts val="600"/>
              </a:spcBef>
              <a:spcAft>
                <a:spcPts val="0"/>
              </a:spcAft>
              <a:buClr>
                <a:schemeClr val="dk1"/>
              </a:buClr>
              <a:buSzPts val="1800"/>
              <a:buNone/>
            </a:pPr>
            <a:endParaRPr dirty="0"/>
          </a:p>
          <a:p>
            <a:pPr marL="384048" lvl="1" indent="-68579" algn="l" rtl="0">
              <a:lnSpc>
                <a:spcPct val="100000"/>
              </a:lnSpc>
              <a:spcBef>
                <a:spcPts val="600"/>
              </a:spcBef>
              <a:spcAft>
                <a:spcPts val="0"/>
              </a:spcAft>
              <a:buClr>
                <a:schemeClr val="dk1"/>
              </a:buClr>
              <a:buSzPts val="1800"/>
              <a:buNone/>
            </a:pPr>
            <a:endParaRPr dirty="0"/>
          </a:p>
          <a:p>
            <a:pPr marL="91440" lvl="0" indent="0" algn="l" rtl="0">
              <a:lnSpc>
                <a:spcPct val="100000"/>
              </a:lnSpc>
              <a:spcBef>
                <a:spcPts val="1600"/>
              </a:spcBef>
              <a:spcAft>
                <a:spcPts val="0"/>
              </a:spcAft>
              <a:buSzPts val="2000"/>
              <a:buNone/>
            </a:pPr>
            <a:endParaRPr dirty="0"/>
          </a:p>
        </p:txBody>
      </p:sp>
      <p:sp>
        <p:nvSpPr>
          <p:cNvPr id="158" name="Google Shape;158;p7"/>
          <p:cNvSpPr txBox="1">
            <a:spLocks noGrp="1"/>
          </p:cNvSpPr>
          <p:nvPr>
            <p:ph type="title"/>
          </p:nvPr>
        </p:nvSpPr>
        <p:spPr>
          <a:xfrm>
            <a:off x="3350286" y="0"/>
            <a:ext cx="10058400" cy="58758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3F3F3F"/>
              </a:buClr>
              <a:buSzPts val="2800"/>
              <a:buFont typeface="Century Gothic"/>
              <a:buNone/>
            </a:pPr>
            <a:r>
              <a:rPr lang="en-US"/>
              <a:t>METHODOLOGY</a:t>
            </a:r>
            <a:endParaRPr/>
          </a:p>
        </p:txBody>
      </p:sp>
      <p:sp>
        <p:nvSpPr>
          <p:cNvPr id="159" name="Google Shape;159;p7"/>
          <p:cNvSpPr/>
          <p:nvPr/>
        </p:nvSpPr>
        <p:spPr>
          <a:xfrm>
            <a:off x="0" y="-48399"/>
            <a:ext cx="184731" cy="553998"/>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None/>
            </a:pPr>
            <a:endParaRPr sz="1200" b="0" i="0" u="none" strike="noStrike" cap="none">
              <a:solidFill>
                <a:srgbClr val="37415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800"/>
              <a:buFont typeface="Century Gothic"/>
              <a:buNone/>
            </a:pPr>
            <a:endParaRPr sz="1800" b="0" i="0" u="none" strike="noStrike" cap="none">
              <a:solidFill>
                <a:schemeClr val="dk1"/>
              </a:solidFill>
              <a:latin typeface="Arial"/>
              <a:ea typeface="Arial"/>
              <a:cs typeface="Arial"/>
              <a:sym typeface="Arial"/>
            </a:endParaRPr>
          </a:p>
        </p:txBody>
      </p:sp>
      <p:sp>
        <p:nvSpPr>
          <p:cNvPr id="160" name="Google Shape;160;p7"/>
          <p:cNvSpPr/>
          <p:nvPr/>
        </p:nvSpPr>
        <p:spPr>
          <a:xfrm>
            <a:off x="152400" y="104001"/>
            <a:ext cx="184731" cy="553998"/>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None/>
            </a:pPr>
            <a:endParaRPr sz="1200" b="0" i="0" u="none" strike="noStrike" cap="none">
              <a:solidFill>
                <a:srgbClr val="37415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800"/>
              <a:buFont typeface="Century Gothic"/>
              <a:buNone/>
            </a:pPr>
            <a:endParaRPr sz="1800" b="0" i="0" u="none" strike="noStrike" cap="none">
              <a:solidFill>
                <a:schemeClr val="dk1"/>
              </a:solidFill>
              <a:latin typeface="Arial"/>
              <a:ea typeface="Arial"/>
              <a:cs typeface="Arial"/>
              <a:sym typeface="Arial"/>
            </a:endParaRPr>
          </a:p>
        </p:txBody>
      </p:sp>
      <p:sp>
        <p:nvSpPr>
          <p:cNvPr id="161" name="Google Shape;161;p7"/>
          <p:cNvSpPr/>
          <p:nvPr/>
        </p:nvSpPr>
        <p:spPr>
          <a:xfrm>
            <a:off x="0" y="-48399"/>
            <a:ext cx="184731" cy="553998"/>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None/>
            </a:pPr>
            <a:endParaRPr sz="1200" b="0" i="0" u="none" strike="noStrike" cap="none">
              <a:solidFill>
                <a:srgbClr val="37415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800"/>
              <a:buFont typeface="Century Gothic"/>
              <a:buNone/>
            </a:pPr>
            <a:endParaRPr sz="1800" b="0" i="0" u="none" strike="noStrike" cap="none">
              <a:solidFill>
                <a:schemeClr val="dk1"/>
              </a:solidFill>
              <a:latin typeface="Arial"/>
              <a:ea typeface="Arial"/>
              <a:cs typeface="Arial"/>
              <a:sym typeface="Arial"/>
            </a:endParaRPr>
          </a:p>
        </p:txBody>
      </p:sp>
      <p:sp>
        <p:nvSpPr>
          <p:cNvPr id="162" name="Google Shape;162;p7"/>
          <p:cNvSpPr/>
          <p:nvPr/>
        </p:nvSpPr>
        <p:spPr>
          <a:xfrm>
            <a:off x="0" y="-48399"/>
            <a:ext cx="184731" cy="553998"/>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None/>
            </a:pPr>
            <a:endParaRPr sz="1200" b="0" i="0" u="none" strike="noStrike" cap="none">
              <a:solidFill>
                <a:srgbClr val="37415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800"/>
              <a:buFont typeface="Century Gothic"/>
              <a:buNone/>
            </a:pPr>
            <a:endParaRPr sz="1800" b="0" i="0" u="none" strike="noStrike" cap="none">
              <a:solidFill>
                <a:schemeClr val="dk1"/>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8"/>
          <p:cNvSpPr txBox="1">
            <a:spLocks noGrp="1"/>
          </p:cNvSpPr>
          <p:nvPr>
            <p:ph type="body" idx="1"/>
          </p:nvPr>
        </p:nvSpPr>
        <p:spPr>
          <a:xfrm>
            <a:off x="650449" y="672617"/>
            <a:ext cx="10897386" cy="5501940"/>
          </a:xfrm>
          <a:prstGeom prst="rect">
            <a:avLst/>
          </a:prstGeom>
          <a:noFill/>
          <a:ln>
            <a:noFill/>
          </a:ln>
        </p:spPr>
        <p:txBody>
          <a:bodyPr spcFirstLastPara="1" wrap="square" lIns="0" tIns="45700" rIns="0" bIns="45700" anchor="t" anchorCtr="0">
            <a:normAutofit fontScale="92500" lnSpcReduction="10000"/>
          </a:bodyPr>
          <a:lstStyle/>
          <a:p>
            <a:pPr marL="91440" lvl="0" indent="-101600" algn="l" rtl="0">
              <a:lnSpc>
                <a:spcPct val="100000"/>
              </a:lnSpc>
              <a:spcBef>
                <a:spcPts val="0"/>
              </a:spcBef>
              <a:spcAft>
                <a:spcPts val="0"/>
              </a:spcAft>
              <a:buSzPts val="1600"/>
              <a:buChar char=" "/>
            </a:pPr>
            <a:r>
              <a:rPr lang="en-US" sz="1600" dirty="0"/>
              <a:t>The game's foundation is built on HTML for structural elements, CSS for styling, and JavaScript for dynamic behavior. Components such as the character, game container, and moving ground contribute to the game's visual appeal and interactivity. The continuous game loop, powered by set Interval, manages the character's position, hurdle generation, and collision detection.</a:t>
            </a:r>
            <a:endParaRPr dirty="0"/>
          </a:p>
          <a:p>
            <a:pPr marL="91440" lvl="0" indent="-101600" algn="l" rtl="0">
              <a:lnSpc>
                <a:spcPct val="100000"/>
              </a:lnSpc>
              <a:spcBef>
                <a:spcPts val="1400"/>
              </a:spcBef>
              <a:spcAft>
                <a:spcPts val="0"/>
              </a:spcAft>
              <a:buSzPts val="1600"/>
              <a:buChar char=" "/>
            </a:pPr>
            <a:r>
              <a:rPr lang="en-US" sz="1600" b="1" dirty="0"/>
              <a:t>HTML Elements:</a:t>
            </a:r>
            <a:endParaRPr sz="1600" dirty="0"/>
          </a:p>
          <a:p>
            <a:pPr marL="384048" lvl="1" indent="-182880" algn="l" rtl="0">
              <a:lnSpc>
                <a:spcPct val="100000"/>
              </a:lnSpc>
              <a:spcBef>
                <a:spcPts val="400"/>
              </a:spcBef>
              <a:spcAft>
                <a:spcPts val="0"/>
              </a:spcAft>
              <a:buClr>
                <a:schemeClr val="dk1"/>
              </a:buClr>
              <a:buSzPts val="1800"/>
              <a:buChar char="◦"/>
            </a:pPr>
            <a:r>
              <a:rPr lang="en-US" dirty="0"/>
              <a:t>Defining the structure of the game using HTML elements.</a:t>
            </a:r>
            <a:endParaRPr dirty="0"/>
          </a:p>
          <a:p>
            <a:pPr marL="384048" lvl="1" indent="-182880" algn="l" rtl="0">
              <a:lnSpc>
                <a:spcPct val="100000"/>
              </a:lnSpc>
              <a:spcBef>
                <a:spcPts val="600"/>
              </a:spcBef>
              <a:spcAft>
                <a:spcPts val="0"/>
              </a:spcAft>
              <a:buClr>
                <a:schemeClr val="dk1"/>
              </a:buClr>
              <a:buSzPts val="1800"/>
              <a:buChar char="◦"/>
            </a:pPr>
            <a:r>
              <a:rPr lang="en-US" dirty="0"/>
              <a:t>Set up containers for the game elements , score display and adding sound.</a:t>
            </a:r>
          </a:p>
          <a:p>
            <a:pPr marL="384048" lvl="1" indent="-182880" algn="l" rtl="0">
              <a:lnSpc>
                <a:spcPct val="100000"/>
              </a:lnSpc>
              <a:spcBef>
                <a:spcPts val="600"/>
              </a:spcBef>
              <a:spcAft>
                <a:spcPts val="0"/>
              </a:spcAft>
              <a:buClr>
                <a:schemeClr val="dk1"/>
              </a:buClr>
              <a:buSzPts val="1800"/>
              <a:buChar char="◦"/>
            </a:pPr>
            <a:r>
              <a:rPr lang="en-IN" dirty="0"/>
              <a:t>Creating the Home page and linking it to the main game file with a button.</a:t>
            </a:r>
          </a:p>
          <a:p>
            <a:pPr marL="384048" lvl="1" indent="-182880" algn="l" rtl="0">
              <a:lnSpc>
                <a:spcPct val="100000"/>
              </a:lnSpc>
              <a:spcBef>
                <a:spcPts val="600"/>
              </a:spcBef>
              <a:spcAft>
                <a:spcPts val="0"/>
              </a:spcAft>
              <a:buClr>
                <a:schemeClr val="dk1"/>
              </a:buClr>
              <a:buSzPts val="1800"/>
              <a:buChar char="◦"/>
            </a:pPr>
            <a:endParaRPr lang="en-IN" dirty="0"/>
          </a:p>
          <a:p>
            <a:pPr marL="201168" lvl="1" indent="0" algn="l" rtl="0">
              <a:lnSpc>
                <a:spcPct val="100000"/>
              </a:lnSpc>
              <a:spcBef>
                <a:spcPts val="600"/>
              </a:spcBef>
              <a:spcAft>
                <a:spcPts val="0"/>
              </a:spcAft>
              <a:buClr>
                <a:schemeClr val="dk1"/>
              </a:buClr>
              <a:buSzPts val="1800"/>
              <a:buNone/>
            </a:pPr>
            <a:r>
              <a:rPr lang="en-US" b="1" dirty="0"/>
              <a:t>CSS Styling:</a:t>
            </a:r>
            <a:endParaRPr dirty="0"/>
          </a:p>
          <a:p>
            <a:pPr marL="384048" lvl="1" indent="-182880" algn="l" rtl="0">
              <a:lnSpc>
                <a:spcPct val="100000"/>
              </a:lnSpc>
              <a:spcBef>
                <a:spcPts val="400"/>
              </a:spcBef>
              <a:spcAft>
                <a:spcPts val="0"/>
              </a:spcAft>
              <a:buClr>
                <a:schemeClr val="dk1"/>
              </a:buClr>
              <a:buSzPts val="1800"/>
              <a:buChar char="◦"/>
            </a:pPr>
            <a:r>
              <a:rPr lang="en-US" dirty="0"/>
              <a:t>Using  CSS to style the HTML elements, including setting up the background, and styling the bird, pipes, and UI components.</a:t>
            </a:r>
            <a:endParaRPr dirty="0"/>
          </a:p>
          <a:p>
            <a:pPr marL="384048" lvl="1" indent="-182880" algn="l" rtl="0">
              <a:lnSpc>
                <a:spcPct val="100000"/>
              </a:lnSpc>
              <a:spcBef>
                <a:spcPts val="600"/>
              </a:spcBef>
              <a:spcAft>
                <a:spcPts val="0"/>
              </a:spcAft>
              <a:buClr>
                <a:schemeClr val="dk1"/>
              </a:buClr>
              <a:buSzPts val="1800"/>
              <a:buChar char="◦"/>
            </a:pPr>
            <a:r>
              <a:rPr lang="en-US" dirty="0"/>
              <a:t>Ensuring responsive design for different screen sizes.</a:t>
            </a:r>
            <a:endParaRPr dirty="0"/>
          </a:p>
          <a:p>
            <a:pPr marL="384048" lvl="1" indent="-68579" algn="l" rtl="0">
              <a:lnSpc>
                <a:spcPct val="100000"/>
              </a:lnSpc>
              <a:spcBef>
                <a:spcPts val="600"/>
              </a:spcBef>
              <a:spcAft>
                <a:spcPts val="0"/>
              </a:spcAft>
              <a:buClr>
                <a:schemeClr val="dk1"/>
              </a:buClr>
              <a:buSzPts val="1800"/>
              <a:buNone/>
            </a:pPr>
            <a:endParaRPr dirty="0"/>
          </a:p>
          <a:p>
            <a:pPr marL="201168" lvl="1" indent="0" algn="l" rtl="0">
              <a:lnSpc>
                <a:spcPct val="100000"/>
              </a:lnSpc>
              <a:spcBef>
                <a:spcPts val="600"/>
              </a:spcBef>
              <a:spcAft>
                <a:spcPts val="0"/>
              </a:spcAft>
              <a:buClr>
                <a:schemeClr val="dk1"/>
              </a:buClr>
              <a:buSzPts val="1800"/>
              <a:buNone/>
            </a:pPr>
            <a:r>
              <a:rPr lang="en-US" dirty="0">
                <a:latin typeface="Arial Black"/>
                <a:ea typeface="Arial Black"/>
                <a:cs typeface="Arial Black"/>
                <a:sym typeface="Arial Black"/>
              </a:rPr>
              <a:t>JAVASCRIPT :</a:t>
            </a:r>
            <a:endParaRPr dirty="0"/>
          </a:p>
          <a:p>
            <a:pPr marL="91440" lvl="0" indent="-114300" algn="l" rtl="0">
              <a:lnSpc>
                <a:spcPct val="100000"/>
              </a:lnSpc>
              <a:spcBef>
                <a:spcPts val="1600"/>
              </a:spcBef>
              <a:spcAft>
                <a:spcPts val="0"/>
              </a:spcAft>
              <a:buSzPts val="1800"/>
              <a:buChar char=" "/>
            </a:pPr>
            <a:r>
              <a:rPr lang="en-US" sz="1800" dirty="0"/>
              <a:t>Using JavaScript to initialize the game variables, such as bird position, score, and game state. Program the bird's upward movement when the user taps the screen or presses a key. Implement gravity to simulate the bird's descent</a:t>
            </a:r>
            <a:r>
              <a:rPr lang="en-US" dirty="0"/>
              <a:t>. Creating logic for the collision of the bird with the hurdles, stopping the game once hurdle is touched and displaying Game is Over on the screen.</a:t>
            </a:r>
            <a:endParaRPr dirty="0"/>
          </a:p>
        </p:txBody>
      </p:sp>
      <p:sp>
        <p:nvSpPr>
          <p:cNvPr id="168" name="Google Shape;168;p8"/>
          <p:cNvSpPr txBox="1">
            <a:spLocks noGrp="1"/>
          </p:cNvSpPr>
          <p:nvPr>
            <p:ph type="title"/>
          </p:nvPr>
        </p:nvSpPr>
        <p:spPr>
          <a:xfrm>
            <a:off x="3397420" y="85032"/>
            <a:ext cx="10058400" cy="58758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3F3F3F"/>
              </a:buClr>
              <a:buSzPts val="2800"/>
              <a:buFont typeface="Century Gothic"/>
              <a:buNone/>
            </a:pPr>
            <a:r>
              <a:rPr lang="en-US"/>
              <a:t>TOOLS AND TECHNOLOGIES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pic>
        <p:nvPicPr>
          <p:cNvPr id="173" name="Google Shape;173;p9"/>
          <p:cNvPicPr preferRelativeResize="0">
            <a:picLocks noGrp="1"/>
          </p:cNvPicPr>
          <p:nvPr>
            <p:ph type="pic" idx="2"/>
          </p:nvPr>
        </p:nvPicPr>
        <p:blipFill rotWithShape="1">
          <a:blip r:embed="rId3">
            <a:alphaModFix/>
          </a:blip>
          <a:srcRect l="21871" r="21870"/>
          <a:stretch/>
        </p:blipFill>
        <p:spPr>
          <a:xfrm>
            <a:off x="1097279" y="1930861"/>
            <a:ext cx="2919413" cy="2919413"/>
          </a:xfrm>
          <a:prstGeom prst="rect">
            <a:avLst/>
          </a:prstGeom>
          <a:solidFill>
            <a:srgbClr val="EDEFF7"/>
          </a:solidFill>
          <a:ln>
            <a:noFill/>
          </a:ln>
        </p:spPr>
      </p:pic>
      <p:pic>
        <p:nvPicPr>
          <p:cNvPr id="174" name="Google Shape;174;p9"/>
          <p:cNvPicPr preferRelativeResize="0">
            <a:picLocks noGrp="1"/>
          </p:cNvPicPr>
          <p:nvPr>
            <p:ph type="pic" idx="3"/>
          </p:nvPr>
        </p:nvPicPr>
        <p:blipFill rotWithShape="1">
          <a:blip r:embed="rId4">
            <a:alphaModFix/>
          </a:blip>
          <a:srcRect l="4629" t="13856" r="65128" b="8648"/>
          <a:stretch/>
        </p:blipFill>
        <p:spPr>
          <a:xfrm>
            <a:off x="4666775" y="1930850"/>
            <a:ext cx="2919398" cy="2890137"/>
          </a:xfrm>
          <a:prstGeom prst="rect">
            <a:avLst/>
          </a:prstGeom>
          <a:solidFill>
            <a:srgbClr val="EDEFF7"/>
          </a:solidFill>
          <a:ln>
            <a:noFill/>
          </a:ln>
        </p:spPr>
      </p:pic>
      <p:pic>
        <p:nvPicPr>
          <p:cNvPr id="175" name="Google Shape;175;p9"/>
          <p:cNvPicPr preferRelativeResize="0">
            <a:picLocks noGrp="1"/>
          </p:cNvPicPr>
          <p:nvPr>
            <p:ph type="pic" idx="4"/>
          </p:nvPr>
        </p:nvPicPr>
        <p:blipFill rotWithShape="1">
          <a:blip r:embed="rId5">
            <a:alphaModFix/>
          </a:blip>
          <a:srcRect t="16211" b="16210"/>
          <a:stretch/>
        </p:blipFill>
        <p:spPr>
          <a:xfrm>
            <a:off x="8221093" y="1930861"/>
            <a:ext cx="2919413" cy="2919413"/>
          </a:xfrm>
          <a:prstGeom prst="rect">
            <a:avLst/>
          </a:prstGeom>
          <a:solidFill>
            <a:srgbClr val="EDEFF7"/>
          </a:solidFill>
          <a:ln>
            <a:noFill/>
          </a:ln>
        </p:spPr>
      </p:pic>
      <p:sp>
        <p:nvSpPr>
          <p:cNvPr id="176" name="Google Shape;176;p9"/>
          <p:cNvSpPr txBox="1">
            <a:spLocks noGrp="1"/>
          </p:cNvSpPr>
          <p:nvPr>
            <p:ph type="body" idx="1"/>
          </p:nvPr>
        </p:nvSpPr>
        <p:spPr>
          <a:xfrm>
            <a:off x="1097279" y="5257321"/>
            <a:ext cx="2919413" cy="583534"/>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SzPts val="1800"/>
              <a:buNone/>
            </a:pPr>
            <a:r>
              <a:rPr lang="en-US"/>
              <a:t>HOMEPAGE</a:t>
            </a:r>
            <a:endParaRPr/>
          </a:p>
        </p:txBody>
      </p:sp>
      <p:sp>
        <p:nvSpPr>
          <p:cNvPr id="177" name="Google Shape;177;p9"/>
          <p:cNvSpPr txBox="1">
            <a:spLocks noGrp="1"/>
          </p:cNvSpPr>
          <p:nvPr>
            <p:ph type="body" idx="5"/>
          </p:nvPr>
        </p:nvSpPr>
        <p:spPr>
          <a:xfrm>
            <a:off x="4666773" y="5257321"/>
            <a:ext cx="2919413" cy="583534"/>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SzPts val="1800"/>
              <a:buNone/>
            </a:pPr>
            <a:r>
              <a:rPr lang="en-US"/>
              <a:t>IN BETWEEN HURDLE</a:t>
            </a:r>
            <a:endParaRPr/>
          </a:p>
        </p:txBody>
      </p:sp>
      <p:sp>
        <p:nvSpPr>
          <p:cNvPr id="178" name="Google Shape;178;p9"/>
          <p:cNvSpPr txBox="1">
            <a:spLocks noGrp="1"/>
          </p:cNvSpPr>
          <p:nvPr>
            <p:ph type="body" idx="6"/>
          </p:nvPr>
        </p:nvSpPr>
        <p:spPr>
          <a:xfrm>
            <a:off x="8236267" y="5257321"/>
            <a:ext cx="2919413" cy="583534"/>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SzPts val="1800"/>
              <a:buNone/>
            </a:pPr>
            <a:r>
              <a:rPr lang="en-US"/>
              <a:t>GAME ENDS</a:t>
            </a:r>
            <a:endParaRPr/>
          </a:p>
        </p:txBody>
      </p:sp>
      <p:sp>
        <p:nvSpPr>
          <p:cNvPr id="179" name="Google Shape;179;p9"/>
          <p:cNvSpPr txBox="1">
            <a:spLocks noGrp="1"/>
          </p:cNvSpPr>
          <p:nvPr>
            <p:ph type="title"/>
          </p:nvPr>
        </p:nvSpPr>
        <p:spPr>
          <a:xfrm>
            <a:off x="1097280" y="942871"/>
            <a:ext cx="10058400" cy="587584"/>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rgbClr val="3F3F3F"/>
              </a:buClr>
              <a:buSzPct val="100000"/>
              <a:buFont typeface="Century Gothic"/>
              <a:buNone/>
            </a:pPr>
            <a:r>
              <a:rPr lang="en-US"/>
              <a:t>GAME IMAGES </a:t>
            </a:r>
            <a:br>
              <a:rPr lang="en-US"/>
            </a:b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D227D9-1CFB-3A1F-3928-49F4F398A8BA}"/>
              </a:ext>
            </a:extLst>
          </p:cNvPr>
          <p:cNvSpPr>
            <a:spLocks noGrp="1"/>
          </p:cNvSpPr>
          <p:nvPr>
            <p:ph type="title"/>
          </p:nvPr>
        </p:nvSpPr>
        <p:spPr/>
        <p:txBody>
          <a:bodyPr>
            <a:normAutofit/>
          </a:bodyPr>
          <a:lstStyle/>
          <a:p>
            <a:r>
              <a:rPr lang="en-IN" sz="1800" dirty="0"/>
              <a:t>DEMO</a:t>
            </a:r>
          </a:p>
        </p:txBody>
      </p:sp>
      <p:pic>
        <p:nvPicPr>
          <p:cNvPr id="4" name="HURDLE HOPPER - Google Chrome 2023-12-13 21-12-55">
            <a:hlinkClick r:id="" action="ppaction://media"/>
            <a:extLst>
              <a:ext uri="{FF2B5EF4-FFF2-40B4-BE49-F238E27FC236}">
                <a16:creationId xmlns:a16="http://schemas.microsoft.com/office/drawing/2014/main" id="{B450D4F0-D44D-9DDC-CC88-C59C5732AA08}"/>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029273" y="729763"/>
            <a:ext cx="9321596" cy="5372100"/>
          </a:xfrm>
          <a:prstGeom prst="rect">
            <a:avLst/>
          </a:prstGeom>
        </p:spPr>
      </p:pic>
    </p:spTree>
    <p:extLst>
      <p:ext uri="{BB962C8B-B14F-4D97-AF65-F5344CB8AC3E}">
        <p14:creationId xmlns:p14="http://schemas.microsoft.com/office/powerpoint/2010/main" val="1610128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24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theme/theme1.xml><?xml version="1.0" encoding="utf-8"?>
<a:theme xmlns:a="http://schemas.openxmlformats.org/drawingml/2006/main" name="RetrospectVTI">
  <a:themeElements>
    <a:clrScheme name="MONO">
      <a:dk1>
        <a:srgbClr val="000000"/>
      </a:dk1>
      <a:lt1>
        <a:srgbClr val="ECEEF7"/>
      </a:lt1>
      <a:dk2>
        <a:srgbClr val="000000"/>
      </a:dk2>
      <a:lt2>
        <a:srgbClr val="F5F8FF"/>
      </a:lt2>
      <a:accent1>
        <a:srgbClr val="ECEEF7"/>
      </a:accent1>
      <a:accent2>
        <a:srgbClr val="F5F8FF"/>
      </a:accent2>
      <a:accent3>
        <a:srgbClr val="A1A2A9"/>
      </a:accent3>
      <a:accent4>
        <a:srgbClr val="141514"/>
      </a:accent4>
      <a:accent5>
        <a:srgbClr val="000000"/>
      </a:accent5>
      <a:accent6>
        <a:srgbClr val="96969C"/>
      </a:accent6>
      <a:hlink>
        <a:srgbClr val="5F6063"/>
      </a:hlink>
      <a:folHlink>
        <a:srgbClr val="91919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24</TotalTime>
  <Words>1245</Words>
  <Application>Microsoft Office PowerPoint</Application>
  <PresentationFormat>Widescreen</PresentationFormat>
  <Paragraphs>90</Paragraphs>
  <Slides>13</Slides>
  <Notes>12</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13</vt:i4>
      </vt:variant>
    </vt:vector>
  </HeadingPairs>
  <TitlesOfParts>
    <vt:vector size="21" baseType="lpstr">
      <vt:lpstr>Söhne</vt:lpstr>
      <vt:lpstr>Century Gothic</vt:lpstr>
      <vt:lpstr>Arial Rounded</vt:lpstr>
      <vt:lpstr>Arial Black</vt:lpstr>
      <vt:lpstr>Noto Sans Symbols</vt:lpstr>
      <vt:lpstr>Arial</vt:lpstr>
      <vt:lpstr>Calibri</vt:lpstr>
      <vt:lpstr>RetrospectVTI</vt:lpstr>
      <vt:lpstr>HURDLE HOPPER    PRESENTED BY: NANDISA DAS(1RVU23CSE301)  KS NIDHI(1RVU23CSE207)   SUBMITTED FOR PARTIAL FULFILLMENT OF  BTECH (HONORS)  COMPUTER SCIENCE ENGINEERING  GUIDED BY : GEETIKA SINGH AND EVLIN VIDYU LATHA P            </vt:lpstr>
      <vt:lpstr>CONTENTS : </vt:lpstr>
      <vt:lpstr>ABSTRACT</vt:lpstr>
      <vt:lpstr>INTRODUCTION </vt:lpstr>
      <vt:lpstr>OBJECTIVE</vt:lpstr>
      <vt:lpstr>METHODOLOGY</vt:lpstr>
      <vt:lpstr>TOOLS AND TECHNOLOGIES</vt:lpstr>
      <vt:lpstr>GAME IMAGES  </vt:lpstr>
      <vt:lpstr>DEMO</vt:lpstr>
      <vt:lpstr>CONCLUSION</vt:lpstr>
      <vt:lpstr>FUTURE SCOPE </vt:lpstr>
      <vt:lpstr>REFERENCE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HURDLE HOPPER    PRESENTED BY: NANDISA DAS(1RVU23CSE301)  KS NIDHI(1RVU23CSE207)   SUBMITTED FOR PARTIAL FULFILLMENT OF  BTECH (HONORS)  COMPUTER SCIENCE ENGINEERING  GUIDED BY : GEEKITIKA SINGH AND EVLIN VIDYU LATHA P            </dc:title>
  <cp:lastModifiedBy>Nandisa Das</cp:lastModifiedBy>
  <cp:revision>2</cp:revision>
  <dcterms:created xsi:type="dcterms:W3CDTF">2023-12-13T15:02:11Z</dcterms:created>
  <dcterms:modified xsi:type="dcterms:W3CDTF">2023-12-14T05:04:33Z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